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8" r:id="rId9"/>
    <p:sldId id="263" r:id="rId10"/>
    <p:sldId id="264" r:id="rId11"/>
    <p:sldId id="269" r:id="rId12"/>
    <p:sldId id="270" r:id="rId13"/>
    <p:sldId id="271" r:id="rId14"/>
    <p:sldId id="272" r:id="rId15"/>
    <p:sldId id="265" r:id="rId16"/>
    <p:sldId id="267" r:id="rId17"/>
    <p:sldId id="266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141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7C995-8809-4C7D-B2D0-26D54826A9DA}" type="datetimeFigureOut">
              <a:rPr lang="ru-RU" smtClean="0"/>
              <a:pPr/>
              <a:t>31.10.2023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3510F-F16D-42B3-A89F-C671455EB35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69299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7C995-8809-4C7D-B2D0-26D54826A9DA}" type="datetimeFigureOut">
              <a:rPr lang="ru-RU" smtClean="0"/>
              <a:pPr/>
              <a:t>31.10.2023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3510F-F16D-42B3-A89F-C671455EB35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29478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7C995-8809-4C7D-B2D0-26D54826A9DA}" type="datetimeFigureOut">
              <a:rPr lang="ru-RU" smtClean="0"/>
              <a:pPr/>
              <a:t>31.10.2023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3510F-F16D-42B3-A89F-C671455EB35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78350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7C995-8809-4C7D-B2D0-26D54826A9DA}" type="datetimeFigureOut">
              <a:rPr lang="ru-RU" smtClean="0"/>
              <a:pPr/>
              <a:t>31.10.2023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3510F-F16D-42B3-A89F-C671455EB35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16278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7C995-8809-4C7D-B2D0-26D54826A9DA}" type="datetimeFigureOut">
              <a:rPr lang="ru-RU" smtClean="0"/>
              <a:pPr/>
              <a:t>31.10.2023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3510F-F16D-42B3-A89F-C671455EB35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53592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7C995-8809-4C7D-B2D0-26D54826A9DA}" type="datetimeFigureOut">
              <a:rPr lang="ru-RU" smtClean="0"/>
              <a:pPr/>
              <a:t>31.10.2023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3510F-F16D-42B3-A89F-C671455EB35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13743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7C995-8809-4C7D-B2D0-26D54826A9DA}" type="datetimeFigureOut">
              <a:rPr lang="ru-RU" smtClean="0"/>
              <a:pPr/>
              <a:t>31.10.2023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3510F-F16D-42B3-A89F-C671455EB35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91820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7C995-8809-4C7D-B2D0-26D54826A9DA}" type="datetimeFigureOut">
              <a:rPr lang="ru-RU" smtClean="0"/>
              <a:pPr/>
              <a:t>31.10.2023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3510F-F16D-42B3-A89F-C671455EB35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93043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7C995-8809-4C7D-B2D0-26D54826A9DA}" type="datetimeFigureOut">
              <a:rPr lang="ru-RU" smtClean="0"/>
              <a:pPr/>
              <a:t>31.10.2023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3510F-F16D-42B3-A89F-C671455EB35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56707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7C995-8809-4C7D-B2D0-26D54826A9DA}" type="datetimeFigureOut">
              <a:rPr lang="ru-RU" smtClean="0"/>
              <a:pPr/>
              <a:t>31.10.2023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3510F-F16D-42B3-A89F-C671455EB35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19643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7C995-8809-4C7D-B2D0-26D54826A9DA}" type="datetimeFigureOut">
              <a:rPr lang="ru-RU" smtClean="0"/>
              <a:pPr/>
              <a:t>31.10.2023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3510F-F16D-42B3-A89F-C671455EB35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26049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F7C995-8809-4C7D-B2D0-26D54826A9DA}" type="datetimeFigureOut">
              <a:rPr lang="ru-RU" smtClean="0"/>
              <a:pPr/>
              <a:t>31.10.2023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E3510F-F16D-42B3-A89F-C671455EB35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74999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0_56a57_9ab828fe_XL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" y="0"/>
            <a:ext cx="9144001" cy="685799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33844" y="1101569"/>
            <a:ext cx="6858000" cy="1148575"/>
          </a:xfrm>
        </p:spPr>
        <p:txBody>
          <a:bodyPr>
            <a:noAutofit/>
          </a:bodyPr>
          <a:lstStyle/>
          <a:p>
            <a:r>
              <a:rPr lang="ru-RU" sz="8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Родная страна</a:t>
            </a:r>
            <a:endParaRPr lang="ru-RU" sz="8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73804" y="4349170"/>
            <a:ext cx="3663176" cy="1655762"/>
          </a:xfrm>
        </p:spPr>
        <p:txBody>
          <a:bodyPr>
            <a:normAutofit/>
          </a:bodyPr>
          <a:lstStyle/>
          <a:p>
            <a:pPr algn="r"/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выполнила</a:t>
            </a:r>
          </a:p>
          <a:p>
            <a:pPr algn="r"/>
            <a:r>
              <a:rPr lang="ru-RU" sz="1900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читель начальных классов </a:t>
            </a:r>
          </a:p>
          <a:p>
            <a:pPr algn="r"/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Нефедова Майя Михайловна</a:t>
            </a: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4391890" y="2250144"/>
            <a:ext cx="941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 класс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18242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Kartinki_s_nacionalnymi_kostyumami_narodov_Rossii_3_1313062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selkup-people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7391" y="0"/>
            <a:ext cx="2744959" cy="3261926"/>
          </a:xfrm>
          <a:prstGeom prst="rect">
            <a:avLst/>
          </a:prstGeom>
        </p:spPr>
      </p:pic>
      <p:pic>
        <p:nvPicPr>
          <p:cNvPr id="5" name="Рисунок 4" descr="хм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88920" y="3779995"/>
            <a:ext cx="5879499" cy="3078005"/>
          </a:xfrm>
          <a:prstGeom prst="rect">
            <a:avLst/>
          </a:prstGeom>
        </p:spPr>
      </p:pic>
      <p:pic>
        <p:nvPicPr>
          <p:cNvPr id="6" name="Рисунок 5" descr="ненцы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85353" y="240089"/>
            <a:ext cx="2489813" cy="312209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743200" y="1491175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СЕЛЬКУПЫ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455876" y="1477107"/>
            <a:ext cx="11031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НЕНЦЫ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русскиеитатары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6310038" cy="3910817"/>
          </a:xfrm>
          <a:prstGeom prst="rect">
            <a:avLst/>
          </a:prstGeom>
        </p:spPr>
      </p:pic>
      <p:pic>
        <p:nvPicPr>
          <p:cNvPr id="5" name="Рисунок 4" descr="поляки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60122" y="2525996"/>
            <a:ext cx="2883877" cy="433200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009292" y="5092505"/>
            <a:ext cx="23915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ПОЛЯКИ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украинцы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07963"/>
            <a:ext cx="3940230" cy="5430129"/>
          </a:xfrm>
          <a:prstGeom prst="rect">
            <a:avLst/>
          </a:prstGeom>
        </p:spPr>
      </p:pic>
      <p:pic>
        <p:nvPicPr>
          <p:cNvPr id="5" name="Рисунок 4" descr="белорусы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2339" y="663432"/>
            <a:ext cx="3698162" cy="446025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866228" y="5387926"/>
            <a:ext cx="15368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БЕЛОРУСЫ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чулымцы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7625" y="196948"/>
            <a:ext cx="2756838" cy="3305908"/>
          </a:xfrm>
          <a:prstGeom prst="rect">
            <a:avLst/>
          </a:prstGeom>
        </p:spPr>
      </p:pic>
      <p:pic>
        <p:nvPicPr>
          <p:cNvPr id="5" name="Рисунок 4" descr="кеты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48152" y="0"/>
            <a:ext cx="2795848" cy="4043423"/>
          </a:xfrm>
          <a:prstGeom prst="rect">
            <a:avLst/>
          </a:prstGeom>
        </p:spPr>
      </p:pic>
      <p:pic>
        <p:nvPicPr>
          <p:cNvPr id="6" name="Рисунок 5" descr="шорцы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81658" y="2919046"/>
            <a:ext cx="2983350" cy="393895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43220" y="3770142"/>
            <a:ext cx="1515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ЧУЛЫМЦЫ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145144" y="1111348"/>
            <a:ext cx="12415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КЕТЫ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218445" y="5753686"/>
            <a:ext cx="11641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ШОРЦЫ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blue-linen-paper-texture1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055711"/>
          </a:xfrm>
        </p:spPr>
        <p:txBody>
          <a:bodyPr>
            <a:normAutofit/>
          </a:bodyPr>
          <a:lstStyle/>
          <a:p>
            <a:pPr algn="ctr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НАСТРОЕНИЕ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3fb40d01-9d99-4327-8576-bcc66f53343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1500" y="2038350"/>
            <a:ext cx="8001000" cy="27813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blue-linen-paper-texture1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ДОМАШНЕЕ ЗАДАНИЕ</a:t>
            </a:r>
            <a:endParaRPr lang="ru-RU" sz="4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В учебнике: страницы 4-7 прочитать. </a:t>
            </a:r>
          </a:p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В рабочей тетради: закончить задание № 1 (если не написали в классе); задание № 5.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g1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6760" y="2337753"/>
            <a:ext cx="7610475" cy="2286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2928151" y="568712"/>
            <a:ext cx="328769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РЕБУС</a:t>
            </a:r>
            <a:endParaRPr lang="ru-RU" sz="7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82717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78756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20232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5291" y="11430"/>
            <a:ext cx="9159291" cy="6846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70520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9931" y="214463"/>
            <a:ext cx="5497552" cy="646512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910146" y="1931750"/>
            <a:ext cx="305543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Герб</a:t>
            </a:r>
          </a:p>
          <a:p>
            <a:pPr algn="ctr"/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Российской</a:t>
            </a:r>
          </a:p>
          <a:p>
            <a:pPr algn="ctr"/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Федерации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78186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21457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g2 (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74738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73724" y="412595"/>
            <a:ext cx="742729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ГОСУДАРСТВЕННЫЙ ФЛАГ РОССИЙСКОЙ ФЕДЕРАЦИИ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286583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330</TotalTime>
  <Words>55</Words>
  <Application>Microsoft Office PowerPoint</Application>
  <PresentationFormat>Экран (4:3)</PresentationFormat>
  <Paragraphs>21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2" baseType="lpstr">
      <vt:lpstr>Arial</vt:lpstr>
      <vt:lpstr>Calibri</vt:lpstr>
      <vt:lpstr>Calibri Light</vt:lpstr>
      <vt:lpstr>Times New Roman</vt:lpstr>
      <vt:lpstr>Тема Office</vt:lpstr>
      <vt:lpstr>Родная страна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НАСТРОЕНИЕ</vt:lpstr>
      <vt:lpstr>ДОМАШНЕЕ ЗАДАНИЕ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Родная страна</dc:title>
  <dc:creator>Пользователь</dc:creator>
  <cp:lastModifiedBy>Acer</cp:lastModifiedBy>
  <cp:revision>26</cp:revision>
  <dcterms:created xsi:type="dcterms:W3CDTF">2019-09-23T07:49:31Z</dcterms:created>
  <dcterms:modified xsi:type="dcterms:W3CDTF">2023-10-31T08:40:12Z</dcterms:modified>
</cp:coreProperties>
</file>