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99208" y="1752600"/>
            <a:ext cx="51435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99207" y="3733800"/>
            <a:ext cx="51435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981203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9661" y="421594"/>
            <a:ext cx="17145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3" name="Группа 83"/>
          <p:cNvGrpSpPr>
            <a:grpSpLocks noChangeAspect="1"/>
          </p:cNvGrpSpPr>
          <p:nvPr/>
        </p:nvGrpSpPr>
        <p:grpSpPr>
          <a:xfrm rot="16200000" flipV="1">
            <a:off x="-425972" y="1653786"/>
            <a:ext cx="5053664" cy="3308889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630596" y="1020193"/>
            <a:ext cx="291465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4" name="Группа 97"/>
          <p:cNvGrpSpPr/>
          <p:nvPr/>
        </p:nvGrpSpPr>
        <p:grpSpPr>
          <a:xfrm>
            <a:off x="3991867" y="319177"/>
            <a:ext cx="2542205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4160085" y="529603"/>
            <a:ext cx="2245025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5" name="Группа 111"/>
          <p:cNvGrpSpPr/>
          <p:nvPr/>
        </p:nvGrpSpPr>
        <p:grpSpPr>
          <a:xfrm>
            <a:off x="3991867" y="3245640"/>
            <a:ext cx="2542205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4160085" y="3456066"/>
            <a:ext cx="2245025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6799661" y="2484993"/>
            <a:ext cx="17145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7425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3799" y="1330347"/>
            <a:ext cx="288036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7460" y="914400"/>
            <a:ext cx="462915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5633799" y="3555524"/>
            <a:ext cx="288036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98910" y="6019801"/>
            <a:ext cx="571500" cy="228600"/>
          </a:xfrm>
        </p:spPr>
        <p:txBody>
          <a:bodyPr rtlCol="0"/>
          <a:lstStyle>
            <a:lvl1pPr algn="l" rtl="0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56708" y="6019801"/>
            <a:ext cx="1047195" cy="228600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9762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9668" y="1330347"/>
            <a:ext cx="288036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446659" y="781399"/>
            <a:ext cx="4825049" cy="5053665"/>
            <a:chOff x="5162444" y="781398"/>
            <a:chExt cx="6433398" cy="5053665"/>
          </a:xfrm>
        </p:grpSpPr>
        <p:sp>
          <p:nvSpPr>
            <p:cNvPr id="9" name="Полилиния 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627460" y="1031195"/>
            <a:ext cx="44577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5619668" y="3555522"/>
            <a:ext cx="288036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957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7936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18202" y="304800"/>
            <a:ext cx="1297148" cy="56769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04800"/>
            <a:ext cx="6475253" cy="56769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5803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630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9210" y="1828800"/>
            <a:ext cx="51435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3199207" y="3733800"/>
            <a:ext cx="51435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229257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98909" y="1825625"/>
            <a:ext cx="3715941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713561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2755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2386" y="1681163"/>
            <a:ext cx="3717036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02386" y="2505076"/>
            <a:ext cx="3717036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717036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6"/>
            <a:ext cx="3717036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8571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2816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7874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909" y="304799"/>
            <a:ext cx="75438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3" name="Группа 8"/>
          <p:cNvGrpSpPr/>
          <p:nvPr/>
        </p:nvGrpSpPr>
        <p:grpSpPr>
          <a:xfrm>
            <a:off x="789317" y="1733550"/>
            <a:ext cx="3270377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948771" y="1900210"/>
            <a:ext cx="2951652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789317" y="4935990"/>
            <a:ext cx="3276735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4" name="Группа 21"/>
          <p:cNvGrpSpPr/>
          <p:nvPr/>
        </p:nvGrpSpPr>
        <p:grpSpPr>
          <a:xfrm>
            <a:off x="5072334" y="1733550"/>
            <a:ext cx="3270377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231788" y="1900210"/>
            <a:ext cx="2951652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5057181" y="4935990"/>
            <a:ext cx="3276735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8274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3" name="Группа 51"/>
          <p:cNvGrpSpPr>
            <a:grpSpLocks noChangeAspect="1"/>
          </p:cNvGrpSpPr>
          <p:nvPr/>
        </p:nvGrpSpPr>
        <p:grpSpPr>
          <a:xfrm rot="5400000">
            <a:off x="393436" y="2064321"/>
            <a:ext cx="3123347" cy="231729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936876" y="1824285"/>
            <a:ext cx="2036467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926409" y="4947405"/>
            <a:ext cx="20574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4" name="Группа 83"/>
          <p:cNvGrpSpPr>
            <a:grpSpLocks noChangeAspect="1"/>
          </p:cNvGrpSpPr>
          <p:nvPr/>
        </p:nvGrpSpPr>
        <p:grpSpPr>
          <a:xfrm rot="5400000">
            <a:off x="2997433" y="2064321"/>
            <a:ext cx="3123347" cy="231729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3540693" y="1824285"/>
            <a:ext cx="2036826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3530406" y="4947405"/>
            <a:ext cx="20574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5" name="Группа 96"/>
          <p:cNvGrpSpPr>
            <a:grpSpLocks noChangeAspect="1"/>
          </p:cNvGrpSpPr>
          <p:nvPr/>
        </p:nvGrpSpPr>
        <p:grpSpPr>
          <a:xfrm rot="5400000">
            <a:off x="5623839" y="2064321"/>
            <a:ext cx="3123347" cy="231729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6167099" y="1824285"/>
            <a:ext cx="2036826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6156812" y="4947405"/>
            <a:ext cx="20574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1935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798909" y="304800"/>
            <a:ext cx="75438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798911" y="1752600"/>
            <a:ext cx="75438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98910" y="6019801"/>
            <a:ext cx="5715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484710" y="6019801"/>
            <a:ext cx="44577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88640"/>
            <a:ext cx="6218982" cy="2476872"/>
          </a:xfrm>
        </p:spPr>
        <p:txBody>
          <a:bodyPr rtlCol="0">
            <a:normAutofit fontScale="90000"/>
          </a:bodyPr>
          <a:lstStyle/>
          <a:p>
            <a:pPr algn="ctr"/>
            <a:r>
              <a:rPr lang="en-US" sz="89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</a:rPr>
              <a:t>Walt Disney </a:t>
            </a:r>
            <a:br>
              <a:rPr lang="en-US" sz="89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</a:rPr>
            </a:br>
            <a:r>
              <a:rPr lang="en-US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</a:rPr>
              <a:t>and </a:t>
            </a:r>
            <a:r>
              <a:rPr lang="ru-RU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</a:rPr>
              <a:t/>
            </a:r>
            <a:br>
              <a:rPr lang="ru-RU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</a:rPr>
            </a:br>
            <a:r>
              <a:rPr lang="en-US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</a:rPr>
              <a:t>his heroes</a:t>
            </a:r>
            <a:endParaRPr lang="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8" y="5943600"/>
            <a:ext cx="5143502" cy="914400"/>
          </a:xfrm>
        </p:spPr>
        <p:txBody>
          <a:bodyPr rtlCol="0"/>
          <a:lstStyle/>
          <a:p>
            <a:pPr algn="r" rtl="0"/>
            <a:endParaRPr lang="ru" dirty="0">
              <a:solidFill>
                <a:srgbClr val="00B0F0"/>
              </a:solidFill>
            </a:endParaRPr>
          </a:p>
        </p:txBody>
      </p:sp>
      <p:pic>
        <p:nvPicPr>
          <p:cNvPr id="29698" name="Picture 2" descr="http://www.playing-field.ru/img/2015/052011/382815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8105" y="1268760"/>
            <a:ext cx="3446988" cy="43924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9"/>
            <a:ext cx="7772400" cy="1008112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 family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733256"/>
            <a:ext cx="8208912" cy="9144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was born in Chicago in 1901.</a:t>
            </a:r>
            <a:endParaRPr lang="ru-RU" sz="36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22" name="Picture 2" descr="http://shsmo.org/historicmissourians/name/d/disney/images/gallery2/disneyfamil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67374" y="980728"/>
            <a:ext cx="4876626" cy="47525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532440" cy="100811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9"/>
                </a:solidFill>
                <a:latin typeface="Baskerville Old Face" pitchFamily="18" charset="0"/>
              </a:rPr>
              <a:t>In 1923 he left for Hollywood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http://www.myworldshots.com/p1/m/USA/Florida/Orlando/Disney-s-Hollywood-Studios-974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1340768"/>
            <a:ext cx="6294342" cy="37444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940152" cy="764704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Disney’s first cartoons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2759" y="5109592"/>
            <a:ext cx="5141241" cy="1748408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dirty="0" smtClean="0"/>
              <a:t>“Oswald The Lucky Rabbit”</a:t>
            </a:r>
          </a:p>
          <a:p>
            <a:pPr marL="457200" indent="-457200">
              <a:buAutoNum type="arabicPeriod"/>
            </a:pPr>
            <a:r>
              <a:rPr lang="en-US" dirty="0" smtClean="0"/>
              <a:t> “Steamboat Willy”</a:t>
            </a:r>
          </a:p>
          <a:p>
            <a:pPr marL="457200" indent="-457200">
              <a:buAutoNum type="arabicPeriod"/>
            </a:pPr>
            <a:r>
              <a:rPr lang="en-US" dirty="0" smtClean="0"/>
              <a:t>“Mickey Mouse”</a:t>
            </a:r>
          </a:p>
          <a:p>
            <a:pPr marL="457200" indent="-457200">
              <a:buAutoNum type="arabicPeriod"/>
            </a:pPr>
            <a:endParaRPr lang="en-US" dirty="0" smtClean="0"/>
          </a:p>
          <a:p>
            <a:pPr marL="457200" indent="-457200">
              <a:buAutoNum type="arabicPeriod"/>
            </a:pPr>
            <a:endParaRPr lang="ru-RU" dirty="0"/>
          </a:p>
        </p:txBody>
      </p:sp>
      <p:pic>
        <p:nvPicPr>
          <p:cNvPr id="44034" name="Picture 2" descr="https://upload.wikimedia.org/wikipedia/uk/thumb/5/55/Oswald_rabbit.jpg/400px-Oswald_rabbi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12976"/>
            <a:ext cx="3312368" cy="3384376"/>
          </a:xfrm>
          <a:prstGeom prst="rect">
            <a:avLst/>
          </a:prstGeom>
          <a:noFill/>
        </p:spPr>
      </p:pic>
      <p:sp>
        <p:nvSpPr>
          <p:cNvPr id="44036" name="AutoShape 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38" name="AutoShape 6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40" name="AutoShape 8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42" name="AutoShape 1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4044" name="Picture 12" descr="https://im0-tub-ru.yandex.net/i?id=4229c530cc4af1c8e903e88aeb8ef657&amp;n=33&amp;h=215&amp;w=24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43808" y="1916832"/>
            <a:ext cx="3091805" cy="2669631"/>
          </a:xfrm>
          <a:prstGeom prst="rect">
            <a:avLst/>
          </a:prstGeom>
          <a:noFill/>
        </p:spPr>
      </p:pic>
      <p:sp>
        <p:nvSpPr>
          <p:cNvPr id="44046" name="AutoShape 1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48" name="AutoShape 16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50" name="AutoShape 18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52" name="AutoShape 2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4053" name="Picture 21" descr="C:\Users\Учебный кабинет\Desktop\351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59016" y="332656"/>
            <a:ext cx="3284984" cy="26006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04800"/>
            <a:ext cx="8424936" cy="2116088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Mickey Mouse, Minnie, Pluto and Donald Duck, </a:t>
            </a:r>
            <a:b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”The Three Little pigs” and</a:t>
            </a:r>
            <a:b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24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 “Snow White and the seven Dwarfs”</a:t>
            </a:r>
            <a:endParaRPr lang="ru-RU" sz="2400" dirty="0">
              <a:solidFill>
                <a:schemeClr val="tx2">
                  <a:lumMod val="95000"/>
                  <a:lumOff val="5000"/>
                </a:schemeClr>
              </a:solidFill>
              <a:latin typeface="+mn-lt"/>
              <a:cs typeface="Aharoni" pitchFamily="2" charset="-79"/>
            </a:endParaRPr>
          </a:p>
        </p:txBody>
      </p:sp>
      <p:pic>
        <p:nvPicPr>
          <p:cNvPr id="45058" name="Picture 2" descr="https://im0-tub-ru.yandex.net/i?id=da685d5bb2e401529ab01167897acb11&amp;n=33&amp;h=215&amp;w=3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501008"/>
            <a:ext cx="4421291" cy="3158065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1" y="2564904"/>
            <a:ext cx="370536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051720" y="0"/>
            <a:ext cx="53623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Disney’s heroes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Disneyland</a:t>
            </a:r>
            <a:endParaRPr lang="ru-RU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was built in 1955 in southern California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6082" name="Picture 2" descr="http://1.bp.blogspot.com/-p1oBfwaBycw/VL2EtusKAjI/AAAAAAAAAoQ/7p3hNOADkw4/s1600/disneyland-00-full%2B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564904"/>
            <a:ext cx="8572500" cy="400506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7106" name="Picture 2" descr="http://333v.ru/uploads/ce/ceb458e98138aae18229d06d086b91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7" y="3789040"/>
            <a:ext cx="4643585" cy="2759932"/>
          </a:xfrm>
          <a:prstGeom prst="rect">
            <a:avLst/>
          </a:prstGeom>
          <a:noFill/>
        </p:spPr>
      </p:pic>
      <p:pic>
        <p:nvPicPr>
          <p:cNvPr id="47108" name="Picture 4" descr="http://lamcdn.net/the-village.ru/post_image-image/GBnYtvjF4gI7udIar8P7Lg-articl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188640"/>
            <a:ext cx="4711650" cy="3146424"/>
          </a:xfrm>
          <a:prstGeom prst="rect">
            <a:avLst/>
          </a:prstGeom>
          <a:noFill/>
        </p:spPr>
      </p:pic>
      <p:pic>
        <p:nvPicPr>
          <p:cNvPr id="47110" name="Picture 6" descr="http://www.concordiatravel.ro/images/offers/400-8qj6whhv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32656"/>
            <a:ext cx="3707904" cy="2966323"/>
          </a:xfrm>
          <a:prstGeom prst="rect">
            <a:avLst/>
          </a:prstGeom>
          <a:noFill/>
        </p:spPr>
      </p:pic>
      <p:pic>
        <p:nvPicPr>
          <p:cNvPr id="47112" name="Picture 8" descr="http://мир-туризма.com/upload/000/u5/044/d2ca9cd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080" y="3861048"/>
            <a:ext cx="3563888" cy="267054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Welcome to Disneyland!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 descr="http://www.veditour.ru/upload/EKB_France/disney%2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916832"/>
            <a:ext cx="8243817" cy="471765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23520" y="1268760"/>
            <a:ext cx="4320480" cy="1179984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Walt Disney died in California.</a:t>
            </a:r>
            <a:br>
              <a:rPr lang="en-US" sz="2400" b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</a:br>
            <a:endParaRPr lang="ru-RU" sz="2400" b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293096"/>
            <a:ext cx="4104456" cy="1728192"/>
          </a:xfrm>
        </p:spPr>
        <p:txBody>
          <a:bodyPr/>
          <a:lstStyle/>
          <a:p>
            <a:pPr algn="just">
              <a:buNone/>
            </a:pPr>
            <a:r>
              <a:rPr lang="en-US" b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His works have given so much pleasure for many years to many people.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9158" name="Picture 6" descr="https://www.votpusk.ru/gallery/small/1057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32656"/>
            <a:ext cx="3888432" cy="2916324"/>
          </a:xfrm>
          <a:prstGeom prst="rect">
            <a:avLst/>
          </a:prstGeom>
          <a:noFill/>
        </p:spPr>
      </p:pic>
      <p:pic>
        <p:nvPicPr>
          <p:cNvPr id="49160" name="Picture 8" descr="http://estaticos03.elmundo.es/elmundo/imagenes/2009/04/13/1239621279_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140968"/>
            <a:ext cx="4188718" cy="330641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F03431377.potx" id="{56A48130-F36A-41C3-8C0C-0EF853C6708B}" vid="{0432F83B-7085-406B-BFE7-677E72A6CA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144</TotalTime>
  <Words>87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Тема1</vt:lpstr>
      <vt:lpstr>Walt Disney  and  his heroes</vt:lpstr>
      <vt:lpstr>His family</vt:lpstr>
      <vt:lpstr>In 1923 he left for Hollywood </vt:lpstr>
      <vt:lpstr>Disney’s first cartoons</vt:lpstr>
      <vt:lpstr>Mickey Mouse, Minnie, Pluto and Donald Duck,   ”The Three Little pigs” and  “Snow White and the seven Dwarfs”</vt:lpstr>
      <vt:lpstr>Disneyland</vt:lpstr>
      <vt:lpstr>Слайд 7</vt:lpstr>
      <vt:lpstr>Welcome to Disneyland!</vt:lpstr>
      <vt:lpstr>Walt Disney died in California. </vt:lpstr>
      <vt:lpstr>Thank you for your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Walt Disney  and  his heroes</dc:title>
  <dc:creator>Учебный кабинет</dc:creator>
  <cp:lastModifiedBy>Учебный кабинет</cp:lastModifiedBy>
  <cp:revision>6</cp:revision>
  <dcterms:created xsi:type="dcterms:W3CDTF">2017-05-10T04:46:11Z</dcterms:created>
  <dcterms:modified xsi:type="dcterms:W3CDTF">2023-10-31T03:41:09Z</dcterms:modified>
</cp:coreProperties>
</file>