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69" r:id="rId2"/>
    <p:sldId id="256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>
        <p:scale>
          <a:sx n="70" d="100"/>
          <a:sy n="70" d="100"/>
        </p:scale>
        <p:origin x="-624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A4EEC-C5FA-4F8D-946E-2E4FE81B7E14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2BBA12-C6AA-479A-982D-A8F09FC5E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68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C908324-B048-4FD3-890E-C6E1BA2AFFC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39837CA-F1BC-4A52-825F-EAEAE8FDCF4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06B0EA8-102F-4C5F-8BCB-AB6283B3508A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5B0D941-45F6-47B2-9BD2-DE94F828221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F5F307B-46B0-47D8-9EF5-40EDA97D4D4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DA173A6F-8DDF-4B17-86CC-1FBFA5636BB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AFC0669-84D1-4692-A011-EF506E407C1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C5222AB-D5EA-4899-B3CE-EFF16692079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63F0CA9C-3EEE-40C3-9F88-7BA19C1D070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6CD0F1B-3DC4-43E4-AECA-962CACA2A8C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7F83063-78F4-4187-B7CD-6548AD829520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ru-RU" altLang="en-US"/>
              <a:t>Щелкните для изменения стиля основного подзаголовка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текст по вертика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по вертикали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Название по вертикали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по вертикали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ние и 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конт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контента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Заполнитель контента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Заполнитель текста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7" name="Заполнитель даты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8" name="Заполнитель нижнего колонтитула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Заполнитель номера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4" name="Заполнитель нижнего колонтитула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Заполнитель номера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даты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3" name="Заполнитель нижнего колонтитула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Контен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текста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изображения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en-US"/>
              <a:t>Щелкните значок, чтобы добавить рисунок</a:t>
            </a:r>
          </a:p>
        </p:txBody>
      </p:sp>
      <p:sp>
        <p:nvSpPr>
          <p:cNvPr id="4" name="Заполнитель текста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5">
                <a:lumMod val="25000"/>
                <a:lumOff val="75000"/>
              </a:schemeClr>
            </a:gs>
            <a:gs pos="28000">
              <a:schemeClr val="accent5">
                <a:lumMod val="39000"/>
                <a:lumOff val="61000"/>
              </a:schemeClr>
            </a:gs>
            <a:gs pos="62000">
              <a:schemeClr val="accent5">
                <a:lumMod val="73000"/>
                <a:lumOff val="27000"/>
              </a:schemeClr>
            </a:gs>
            <a:gs pos="100000">
              <a:schemeClr val="accent5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названия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10/31/2023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 noEditPoints="1"/>
          </p:cNvSpPr>
          <p:nvPr>
            <p:ph type="ctrTitle"/>
          </p:nvPr>
        </p:nvSpPr>
        <p:spPr>
          <a:xfrm>
            <a:off x="1865194" y="494566"/>
            <a:ext cx="9144000" cy="66904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Лисковская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средняя общеобразовательная школа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 noEditPoints="1"/>
          </p:cNvSpPr>
          <p:nvPr>
            <p:ph type="subTitle" idx="1"/>
          </p:nvPr>
        </p:nvSpPr>
        <p:spPr>
          <a:xfrm>
            <a:off x="1524000" y="2402293"/>
            <a:ext cx="9557982" cy="3875677"/>
          </a:xfrm>
        </p:spPr>
        <p:txBody>
          <a:bodyPr>
            <a:normAutofit fontScale="85000" lnSpcReduction="20000"/>
          </a:bodyPr>
          <a:lstStyle/>
          <a:p>
            <a:r>
              <a:rPr lang="ru-RU" sz="7000" dirty="0">
                <a:latin typeface="Times New Roman" pitchFamily="18" charset="0"/>
                <a:cs typeface="Times New Roman" pitchFamily="18" charset="0"/>
              </a:rPr>
              <a:t>Зимующие птицы </a:t>
            </a:r>
            <a:r>
              <a:rPr lang="ru-RU" sz="7000" dirty="0" err="1">
                <a:latin typeface="Times New Roman" pitchFamily="18" charset="0"/>
                <a:cs typeface="Times New Roman" pitchFamily="18" charset="0"/>
              </a:rPr>
              <a:t>Кесовогорского</a:t>
            </a:r>
            <a:r>
              <a:rPr lang="ru-RU" sz="70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endParaRPr lang="ru-RU" sz="3200" dirty="0"/>
          </a:p>
          <a:p>
            <a:endParaRPr lang="ru-RU" sz="3200" dirty="0"/>
          </a:p>
          <a:p>
            <a:endParaRPr lang="ru-RU" sz="3200" dirty="0"/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Презентацию выполнил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Гусев Андрей, учащийся 2 класса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Матвеева О. 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. поле 4"/>
          <p:cNvSpPr txBox="1"/>
          <p:nvPr/>
        </p:nvSpPr>
        <p:spPr>
          <a:xfrm>
            <a:off x="575006" y="2071599"/>
            <a:ext cx="8534400" cy="641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  <a:p>
            <a:endParaRPr lang="en-US"/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92084" y="976184"/>
            <a:ext cx="7666065" cy="552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Текст. поле 7"/>
          <p:cNvSpPr txBox="1"/>
          <p:nvPr/>
        </p:nvSpPr>
        <p:spPr>
          <a:xfrm>
            <a:off x="1747415" y="17473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омогайте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птицам, п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окормите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зимой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 noEditPoints="1"/>
          </p:cNvSpPr>
          <p:nvPr>
            <p:ph type="title"/>
          </p:nvPr>
        </p:nvSpPr>
        <p:spPr>
          <a:xfrm>
            <a:off x="1014909" y="2103437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. поле 3"/>
          <p:cNvSpPr txBox="1"/>
          <p:nvPr/>
        </p:nvSpPr>
        <p:spPr>
          <a:xfrm>
            <a:off x="380386" y="811904"/>
            <a:ext cx="4535251" cy="578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360000" algn="just">
              <a:lnSpc>
                <a:spcPct val="150000"/>
              </a:lnSpc>
              <a:buNone/>
            </a:pPr>
            <a:r>
              <a:rPr dirty="0" err="1">
                <a:latin typeface="Times New Roman" pitchFamily="18" charset="0"/>
                <a:cs typeface="Times New Roman" pitchFamily="18" charset="0"/>
              </a:rPr>
              <a:t>Зимующие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птицы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это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птицы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приходом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зимы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улетают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юг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остаются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зимовать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своем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родном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краю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Зимовать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остаются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кто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питается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семенами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зёрнами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ягодами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Но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им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приходится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нелегко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Для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зима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очень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тяжелое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Голодно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холодно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бедным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пернатым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Из-за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холода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тепла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теряют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птицы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Для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того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чтобы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согреться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птицам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необходимо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есть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поэтому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зимой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еды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им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нужно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намного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больше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чем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летом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Поиск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еды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главное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занятие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для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err="1">
                <a:latin typeface="Times New Roman" pitchFamily="18" charset="0"/>
                <a:cs typeface="Times New Roman" pitchFamily="18" charset="0"/>
              </a:rPr>
              <a:t>зимой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360000" algn="just">
              <a:lnSpc>
                <a:spcPct val="150000"/>
              </a:lnSpc>
              <a:buNone/>
            </a:pPr>
            <a:endParaRPr sz="1400" dirty="0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/>
          <a:srcRect l="335"/>
          <a:stretch/>
        </p:blipFill>
        <p:spPr>
          <a:xfrm>
            <a:off x="5132982" y="406436"/>
            <a:ext cx="6457841" cy="60451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оробей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838200" y="1286781"/>
            <a:ext cx="5316940" cy="48001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dirty="0"/>
          </a:p>
          <a:p>
            <a:pPr marL="0" indent="360000" algn="just">
              <a:lnSpc>
                <a:spcPct val="150000"/>
              </a:lnSpc>
              <a:buNone/>
            </a:pPr>
            <a:r>
              <a:rPr sz="2100" dirty="0" err="1">
                <a:latin typeface="Times New Roman" pitchFamily="18" charset="0"/>
                <a:cs typeface="Times New Roman" pitchFamily="18" charset="0"/>
              </a:rPr>
              <a:t>Воробей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домовый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одна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наиболее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широко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известных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живущих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соседству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человеком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Это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осёдлая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птица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Гнездится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воробей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отдельными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парами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Гнезда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помещает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самых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разнообразных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местах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: в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норах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дуплах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скворечниках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обычно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это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грубая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постройка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виде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кучи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разного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натасканного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хлама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Питается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домовый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воробей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основном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растительными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кормами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лишь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весной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частично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100" dirty="0" err="1">
                <a:latin typeface="Times New Roman" pitchFamily="18" charset="0"/>
                <a:cs typeface="Times New Roman" pitchFamily="18" charset="0"/>
              </a:rPr>
              <a:t>насекомыми</a:t>
            </a:r>
            <a:r>
              <a:rPr sz="21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56910" y="1912840"/>
            <a:ext cx="5241554" cy="37100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8200" y="133109"/>
            <a:ext cx="10515600" cy="1325563"/>
          </a:xfrm>
        </p:spPr>
        <p:txBody>
          <a:bodyPr/>
          <a:lstStyle/>
          <a:p>
            <a:pPr algn="ctr"/>
            <a:r>
              <a:rPr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оползень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354842" y="1227671"/>
            <a:ext cx="5265234" cy="4941111"/>
          </a:xfrm>
        </p:spPr>
        <p:txBody>
          <a:bodyPr>
            <a:noAutofit/>
          </a:bodyPr>
          <a:lstStyle/>
          <a:p>
            <a:pPr marL="0" indent="360000" algn="just">
              <a:lnSpc>
                <a:spcPct val="150000"/>
              </a:lnSpc>
              <a:buNone/>
            </a:pP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Поползень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небольшая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птица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Гнездится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лиственных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хвойных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смешанных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лесах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садах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парках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населённых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пунктов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поисках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корма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ловко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передвигается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стволам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ветвям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деревьев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зачастую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даже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вверх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ногами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Ноги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поползня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сильные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Гнездо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поползня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это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кладовая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которой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может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уместиться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двух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килограммов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провизии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Устроено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оно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дупле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отличается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тем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что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вход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нередко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даже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потолок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стены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нем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блеска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отштукатурены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размоченной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слюной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же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просто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водой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глиной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7873" y="1689148"/>
            <a:ext cx="5354539" cy="39288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51847" y="105817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Голубь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382137" y="1446662"/>
            <a:ext cx="4940490" cy="4926841"/>
          </a:xfrm>
        </p:spPr>
        <p:txBody>
          <a:bodyPr>
            <a:normAutofit/>
          </a:bodyPr>
          <a:lstStyle/>
          <a:p>
            <a:pPr marL="0" indent="360000" algn="just">
              <a:lnSpc>
                <a:spcPct val="150000"/>
              </a:lnSpc>
              <a:buNone/>
            </a:pPr>
            <a:r>
              <a:rPr sz="2000" dirty="0" err="1">
                <a:latin typeface="Times New Roman" pitchFamily="18" charset="0"/>
                <a:cs typeface="Times New Roman" pitchFamily="18" charset="0"/>
              </a:rPr>
              <a:t>Голуби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пищу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собирают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земле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Живут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стаями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причем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иногда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очень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большими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местах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проживания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легко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приспосабливается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употреблению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пищу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пищевых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отбросов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зерна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пшеницы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ячменя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кукурузы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др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.).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Изредка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употребляет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пищу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насекомых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целом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сравнению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другими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видами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он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достаточно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неприхотлив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выборе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источника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пропитания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33524" y="1540563"/>
            <a:ext cx="5463961" cy="36312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51848" y="201352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Синица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286603" y="1323833"/>
            <a:ext cx="5908971" cy="4853130"/>
          </a:xfrm>
        </p:spPr>
        <p:txBody>
          <a:bodyPr>
            <a:normAutofit lnSpcReduction="10000"/>
          </a:bodyPr>
          <a:lstStyle/>
          <a:p>
            <a:pPr marL="0" indent="360000" algn="just">
              <a:lnSpc>
                <a:spcPct val="150000"/>
              </a:lnSpc>
              <a:buNone/>
            </a:pPr>
            <a:r>
              <a:rPr sz="2000" dirty="0" err="1">
                <a:latin typeface="Times New Roman" pitchFamily="18" charset="0"/>
                <a:cs typeface="Times New Roman" pitchFamily="18" charset="0"/>
              </a:rPr>
              <a:t>Это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осёдлая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птица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Гнёзда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строят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самых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разнообразных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местах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тонких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веточек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корешков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сухих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стебельков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трав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Зимой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синицы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объединяются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стайки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перемещаются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окраины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населённых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пунктов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Зимой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питания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составляют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семена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растений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яйца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бабочек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весной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семена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жуки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Охотно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посещает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кормушки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где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кормится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семечками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подсолнуха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несолёным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салом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Синицы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приносят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пользу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истребляя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вредоносных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насекомых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долгоносиков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клопов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тлю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листоедов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шелкопрядов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60000" algn="just">
              <a:lnSpc>
                <a:spcPct val="150000"/>
              </a:lnSpc>
            </a:pPr>
            <a:endParaRPr sz="1600" dirty="0"/>
          </a:p>
          <a:p>
            <a:endParaRPr sz="1600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709480" y="1938658"/>
            <a:ext cx="5118957" cy="34126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51847" y="187704"/>
            <a:ext cx="10515600" cy="1325563"/>
          </a:xfrm>
        </p:spPr>
        <p:txBody>
          <a:bodyPr/>
          <a:lstStyle/>
          <a:p>
            <a:pPr algn="ctr"/>
            <a:r>
              <a:rPr b="1" dirty="0" err="1">
                <a:latin typeface="Times New Roman" pitchFamily="18" charset="0"/>
                <a:cs typeface="Times New Roman" pitchFamily="18" charset="0"/>
              </a:rPr>
              <a:t>Снегирь</a:t>
            </a:r>
            <a:r>
              <a:rPr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354842" y="1446663"/>
            <a:ext cx="5704764" cy="5104262"/>
          </a:xfrm>
        </p:spPr>
        <p:txBody>
          <a:bodyPr>
            <a:normAutofit/>
          </a:bodyPr>
          <a:lstStyle/>
          <a:p>
            <a:pPr marL="0" indent="360000" algn="just">
              <a:lnSpc>
                <a:spcPct val="150000"/>
              </a:lnSpc>
              <a:buNone/>
            </a:pPr>
            <a:r>
              <a:rPr sz="2000" dirty="0" err="1">
                <a:latin typeface="Times New Roman" pitchFamily="18" charset="0"/>
                <a:cs typeface="Times New Roman" pitchFamily="18" charset="0"/>
              </a:rPr>
              <a:t>Одна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заметных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наших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лесов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первой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половине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зимы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снегири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часто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появляются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садах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парках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сел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городов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они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собираются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небольшие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стайки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сохраняются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течение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всей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зимы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Питаются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снегири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растительной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пищей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семенами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деревьев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почками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побегами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молодыми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листьями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цветами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насекомые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поедаются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лишь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случайно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Гнёзда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строят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ветвях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ели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они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имеют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чашеобразную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форму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336915" y="1801504"/>
            <a:ext cx="5536637" cy="38501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701723" y="174056"/>
            <a:ext cx="10515600" cy="1325563"/>
          </a:xfrm>
        </p:spPr>
        <p:txBody>
          <a:bodyPr/>
          <a:lstStyle/>
          <a:p>
            <a:pPr algn="ctr"/>
            <a:r>
              <a:rPr b="1" dirty="0" err="1">
                <a:latin typeface="Times New Roman" pitchFamily="18" charset="0"/>
                <a:cs typeface="Times New Roman" pitchFamily="18" charset="0"/>
              </a:rPr>
              <a:t>Сорока</a:t>
            </a:r>
            <a:endParaRPr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232012" y="1530105"/>
            <a:ext cx="5718412" cy="4802456"/>
          </a:xfrm>
        </p:spPr>
        <p:txBody>
          <a:bodyPr>
            <a:normAutofit/>
          </a:bodyPr>
          <a:lstStyle/>
          <a:p>
            <a:pPr marL="0" indent="360000" algn="just">
              <a:lnSpc>
                <a:spcPct val="150000"/>
              </a:lnSpc>
              <a:buNone/>
            </a:pPr>
            <a:r>
              <a:rPr sz="2000" dirty="0" err="1">
                <a:latin typeface="Times New Roman" pitchFamily="18" charset="0"/>
                <a:cs typeface="Times New Roman" pitchFamily="18" charset="0"/>
              </a:rPr>
              <a:t>Сорока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оседлая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птица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Зиму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проводит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вблизи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поселений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человека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питаясь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отбросами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Сороки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любят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растительную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пищу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охотно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поедая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ягоды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семена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Они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часто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разоряют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гнёзда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чтобы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полакомиться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яйцами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птенцами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Могут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поохотиться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мелких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грызунов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Сороки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птицы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очень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нужные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полезные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Они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спасают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деревья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жуков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личинок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всякий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мусор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как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дворники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клювом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своим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подбирают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sz="1600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227370" y="1857651"/>
            <a:ext cx="5549510" cy="35724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79143" y="310534"/>
            <a:ext cx="10515600" cy="1325563"/>
          </a:xfrm>
        </p:spPr>
        <p:txBody>
          <a:bodyPr/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омогите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птицам, п</a:t>
            </a:r>
            <a:r>
              <a:rPr lang="en-US" sz="3600" b="1" dirty="0" err="1">
                <a:latin typeface="Times New Roman" pitchFamily="18" charset="0"/>
                <a:cs typeface="Times New Roman" pitchFamily="18" charset="0"/>
              </a:rPr>
              <a:t>окормите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latin typeface="Times New Roman" pitchFamily="18" charset="0"/>
                <a:cs typeface="Times New Roman" pitchFamily="18" charset="0"/>
              </a:rPr>
              <a:t>зимой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endParaRPr lang="en-US" sz="3600" dirty="0"/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838200" y="1337481"/>
            <a:ext cx="10515600" cy="4839482"/>
          </a:xfrm>
        </p:spPr>
        <p:txBody>
          <a:bodyPr>
            <a:normAutofit/>
          </a:bodyPr>
          <a:lstStyle/>
          <a:p>
            <a:pPr marL="0" indent="360000" algn="just">
              <a:lnSpc>
                <a:spcPct val="150000"/>
              </a:lnSpc>
              <a:buNone/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морозы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птицы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радостью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полакомятся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кормом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оставленным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людьми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кормушках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Это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поможет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им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пережить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сильные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холода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392099" y="2856799"/>
            <a:ext cx="4267200" cy="304800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373601" y="2856799"/>
            <a:ext cx="4572000" cy="304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По умолчанию">
  <a:themeElements>
    <a:clrScheme name="Офис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исная">
      <a:majorFont>
        <a:latin typeface="Calibri Light"/>
        <a:ea typeface=""/>
        <a:cs typeface=""/>
        <a:font script="Arab" typeface="Times New Roman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Times New Roman"/>
        <a:font script="Knda" typeface="Tunga"/>
        <a:font script="Khmr" typeface="MoolBoran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 Light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 Light"/>
        <a:font script="Olck" typeface="Nirmala UI"/>
        <a:font script="Lisu" typeface="Segoe UI"/>
        <a:font script="Sora" typeface="Nirmala UI"/>
      </a:majorFont>
      <a:minorFont>
        <a:latin typeface="Calibri"/>
        <a:ea typeface=""/>
        <a:cs typeface=""/>
        <a:font script="Arab" typeface="Arial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Arial"/>
        <a:font script="Knda" typeface="Tunga"/>
        <a:font script="Khmr" typeface="DaunPenh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"/>
        <a:font script="Olck" typeface="Nirmala UI"/>
        <a:font script="Lisu" typeface="Segoe UI"/>
        <a:font script="Sora" typeface="Nirmala UI"/>
      </a:minorFont>
    </a:fontScheme>
    <a:fmtScheme name="Офис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619</Words>
  <Application>Microsoft Office PowerPoint</Application>
  <PresentationFormat>Произвольный</PresentationFormat>
  <Paragraphs>37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 умолчанию</vt:lpstr>
      <vt:lpstr>Муниципальное бюджетное общеобразовательное учреждение Лисковская средняя общеобразовательная школа</vt:lpstr>
      <vt:lpstr>Презентация PowerPoint</vt:lpstr>
      <vt:lpstr>Воробей</vt:lpstr>
      <vt:lpstr>Поползень</vt:lpstr>
      <vt:lpstr>Голубь</vt:lpstr>
      <vt:lpstr>Синица</vt:lpstr>
      <vt:lpstr>Снегирь </vt:lpstr>
      <vt:lpstr>Сорока</vt:lpstr>
      <vt:lpstr>Помогите птицам, покормите птиц зимой! </vt:lpstr>
      <vt:lpstr>Презентация PowerPoint</vt:lpstr>
      <vt:lpstr>Спасибо за внимание!</vt:lpstr>
    </vt:vector>
  </TitlesOfParts>
  <Company>Mobile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Матвеев Константин</dc:creator>
  <cp:lastModifiedBy>user</cp:lastModifiedBy>
  <cp:revision>5</cp:revision>
  <dcterms:created xsi:type="dcterms:W3CDTF">2022-11-24T16:20:09Z</dcterms:created>
  <dcterms:modified xsi:type="dcterms:W3CDTF">2023-10-31T17:14:26Z</dcterms:modified>
</cp:coreProperties>
</file>