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3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5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4224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4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1256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974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120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9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37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20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6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0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5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52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1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9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036A7-755E-4182-89A7-5A82B021695F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2841B89-7635-4F0F-A096-775D6B7EF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0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82880"/>
            <a:ext cx="7134013" cy="1097280"/>
          </a:xfrm>
        </p:spPr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Муниципальное автономное дошкольное образовательное учреждение « Детский сад комбинированного вида № 2 « Ромашка « города Губкина , Белгородской области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309190 Белгородская область , город Губкин , улица Раевского 12 «б»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4933" y="1531620"/>
            <a:ext cx="9098280" cy="486917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Тема : « Развитие мелкой моторики у детей среднего дошкольного возраста посредством нетрадиционных техник рисования «.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35340" y="5074920"/>
            <a:ext cx="3752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Подготовила воспитатель:</a:t>
            </a:r>
          </a:p>
          <a:p>
            <a:r>
              <a:rPr lang="ru-RU" sz="2000" dirty="0" err="1"/>
              <a:t>Баркова</a:t>
            </a:r>
            <a:r>
              <a:rPr lang="ru-RU" sz="2000" dirty="0"/>
              <a:t> Екатерина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2301102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380" y="274320"/>
            <a:ext cx="6233622" cy="800100"/>
          </a:xfrm>
        </p:spPr>
        <p:txBody>
          <a:bodyPr>
            <a:normAutofit/>
          </a:bodyPr>
          <a:lstStyle/>
          <a:p>
            <a:r>
              <a:rPr lang="ru-RU" sz="4000" dirty="0"/>
              <a:t>Рисование поролоном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485900"/>
            <a:ext cx="3646765" cy="49606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0740" y="1485900"/>
            <a:ext cx="4046220" cy="4960620"/>
          </a:xfrm>
        </p:spPr>
      </p:pic>
    </p:spTree>
    <p:extLst>
      <p:ext uri="{BB962C8B-B14F-4D97-AF65-F5344CB8AC3E}">
        <p14:creationId xmlns:p14="http://schemas.microsoft.com/office/powerpoint/2010/main" val="1285513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7580" y="251460"/>
            <a:ext cx="5776422" cy="571500"/>
          </a:xfrm>
        </p:spPr>
        <p:txBody>
          <a:bodyPr>
            <a:normAutofit fontScale="90000"/>
          </a:bodyPr>
          <a:lstStyle/>
          <a:p>
            <a:r>
              <a:rPr lang="ru-RU" dirty="0"/>
              <a:t>Рисование вилкой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1" y="1348740"/>
            <a:ext cx="4000500" cy="50749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311" y="1348740"/>
            <a:ext cx="4720709" cy="5074920"/>
          </a:xfrm>
        </p:spPr>
      </p:pic>
    </p:spTree>
    <p:extLst>
      <p:ext uri="{BB962C8B-B14F-4D97-AF65-F5344CB8AC3E}">
        <p14:creationId xmlns:p14="http://schemas.microsoft.com/office/powerpoint/2010/main" val="3624314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320040"/>
            <a:ext cx="6530802" cy="822960"/>
          </a:xfrm>
        </p:spPr>
        <p:txBody>
          <a:bodyPr>
            <a:normAutofit/>
          </a:bodyPr>
          <a:lstStyle/>
          <a:p>
            <a:r>
              <a:rPr lang="ru-RU" dirty="0"/>
              <a:t>Рисунок ватными палочками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311" y="1554480"/>
            <a:ext cx="4172069" cy="484632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554480"/>
            <a:ext cx="3761065" cy="4846320"/>
          </a:xfrm>
        </p:spPr>
      </p:pic>
    </p:spTree>
    <p:extLst>
      <p:ext uri="{BB962C8B-B14F-4D97-AF65-F5344CB8AC3E}">
        <p14:creationId xmlns:p14="http://schemas.microsoft.com/office/powerpoint/2010/main" val="1902222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7660" y="251460"/>
            <a:ext cx="5136342" cy="708660"/>
          </a:xfrm>
        </p:spPr>
        <p:txBody>
          <a:bodyPr>
            <a:normAutofit/>
          </a:bodyPr>
          <a:lstStyle/>
          <a:p>
            <a:r>
              <a:rPr lang="ru-RU" dirty="0" err="1"/>
              <a:t>Кляксография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780" y="1508760"/>
            <a:ext cx="3726180" cy="48006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360" y="1508760"/>
            <a:ext cx="4000500" cy="4800600"/>
          </a:xfrm>
        </p:spPr>
      </p:pic>
    </p:spTree>
    <p:extLst>
      <p:ext uri="{BB962C8B-B14F-4D97-AF65-F5344CB8AC3E}">
        <p14:creationId xmlns:p14="http://schemas.microsoft.com/office/powerpoint/2010/main" val="3622043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0460" y="365760"/>
            <a:ext cx="5593542" cy="937260"/>
          </a:xfrm>
        </p:spPr>
        <p:txBody>
          <a:bodyPr>
            <a:normAutofit/>
          </a:bodyPr>
          <a:lstStyle/>
          <a:p>
            <a:r>
              <a:rPr lang="ru-RU" sz="4400" dirty="0" err="1"/>
              <a:t>Ниткография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1303020"/>
            <a:ext cx="6240780" cy="5042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5172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1740" y="320040"/>
            <a:ext cx="6782262" cy="914400"/>
          </a:xfrm>
        </p:spPr>
        <p:txBody>
          <a:bodyPr>
            <a:normAutofit/>
          </a:bodyPr>
          <a:lstStyle/>
          <a:p>
            <a:r>
              <a:rPr lang="ru-RU" sz="4000" dirty="0"/>
              <a:t>Рисунок клеем и манкой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577340"/>
            <a:ext cx="3875365" cy="48463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020" y="1577340"/>
            <a:ext cx="4320540" cy="4846320"/>
          </a:xfrm>
        </p:spPr>
      </p:pic>
    </p:spTree>
    <p:extLst>
      <p:ext uri="{BB962C8B-B14F-4D97-AF65-F5344CB8AC3E}">
        <p14:creationId xmlns:p14="http://schemas.microsoft.com/office/powerpoint/2010/main" val="3458242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3240" y="297180"/>
            <a:ext cx="6210762" cy="937260"/>
          </a:xfrm>
        </p:spPr>
        <p:txBody>
          <a:bodyPr>
            <a:normAutofit/>
          </a:bodyPr>
          <a:lstStyle/>
          <a:p>
            <a:r>
              <a:rPr lang="ru-RU" dirty="0"/>
              <a:t>Рисование песком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234440"/>
            <a:ext cx="3783925" cy="51206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311" y="1234440"/>
            <a:ext cx="3943469" cy="5120640"/>
          </a:xfrm>
        </p:spPr>
      </p:pic>
    </p:spTree>
    <p:extLst>
      <p:ext uri="{BB962C8B-B14F-4D97-AF65-F5344CB8AC3E}">
        <p14:creationId xmlns:p14="http://schemas.microsoft.com/office/powerpoint/2010/main" val="2250927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960" y="815340"/>
            <a:ext cx="8526780" cy="544830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        Каждая из этих техник – это маленькая игра. 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Их использование позволяет детям чувствовать себя раскованнее, смелее, непосредственнее, развивает речь, воображение, даёт полную свободу для самовыражения.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/>
              <a:t>        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>
                <a:solidFill>
                  <a:srgbClr val="002060"/>
                </a:solidFill>
              </a:rPr>
              <a:t>         Осваивая нетрадиционные методы рисования, </a:t>
            </a:r>
            <a:r>
              <a:rPr lang="ru-RU" sz="2400">
                <a:solidFill>
                  <a:srgbClr val="002060"/>
                </a:solidFill>
              </a:rPr>
              <a:t>был сделан вывод: </a:t>
            </a:r>
            <a:r>
              <a:rPr lang="ru-RU" sz="2400" dirty="0">
                <a:solidFill>
                  <a:srgbClr val="002060"/>
                </a:solidFill>
              </a:rPr>
              <a:t>если тебе нравится, когда глаза твоих детей блестят от восторга – нужно больше с ними наблюдать, рисовать и импровизировать.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1572203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300567"/>
            <a:ext cx="8596668" cy="182658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Цель:</a:t>
            </a:r>
            <a:r>
              <a:rPr lang="ru-RU" dirty="0"/>
              <a:t> </a:t>
            </a:r>
            <a:r>
              <a:rPr lang="ru-RU" sz="3100" dirty="0">
                <a:solidFill>
                  <a:srgbClr val="0070C0"/>
                </a:solidFill>
              </a:rPr>
              <a:t>Развитие мелкой моторики у детей через нетрадиционные способы рисования.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2331720"/>
            <a:ext cx="11004125" cy="4183380"/>
          </a:xfrm>
        </p:spPr>
        <p:txBody>
          <a:bodyPr>
            <a:normAutofit fontScale="92500"/>
          </a:bodyPr>
          <a:lstStyle/>
          <a:p>
            <a:r>
              <a:rPr lang="ru-RU" sz="3600" dirty="0">
                <a:solidFill>
                  <a:srgbClr val="00B0F0"/>
                </a:solidFill>
              </a:rPr>
              <a:t>Задачи: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Познакомить детей с различными нетрадиционными техниками рисования;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Формировать умения использовать в рисовании разнообразные материалы и технику;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Разные способы создания изображения;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Развивать двигательную координацию кистей и пальцев рук;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Развивать зрительное восприятие , пространственную ориентировку на листе бумаги;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</a:rPr>
              <a:t>Воспитывать интерес к рисованию. </a:t>
            </a:r>
          </a:p>
        </p:txBody>
      </p:sp>
    </p:spTree>
    <p:extLst>
      <p:ext uri="{BB962C8B-B14F-4D97-AF65-F5344CB8AC3E}">
        <p14:creationId xmlns:p14="http://schemas.microsoft.com/office/powerpoint/2010/main" val="2245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051560"/>
            <a:ext cx="9441180" cy="4663440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Предполагаемый результат:</a:t>
            </a:r>
            <a:br>
              <a:rPr lang="ru-RU" dirty="0"/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Улучшение координации и точность движений руки и глаза  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                 ребёнка;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улучшение мелкой моторики пальцев , кистей рук 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улучшение общей двигательной активности 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развитие речевой функции 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развитие воображения , логического мышления , произвольного внимания , зрительного и слухового восприятия;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активность и самостоятельность детей в изо деятельности ;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- умение находить новые способы для художественного изображения.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/>
              <a:t>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8056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060" y="182880"/>
            <a:ext cx="9281160" cy="731520"/>
          </a:xfrm>
        </p:spPr>
        <p:txBody>
          <a:bodyPr/>
          <a:lstStyle/>
          <a:p>
            <a:r>
              <a:rPr lang="ru-RU" dirty="0"/>
              <a:t>Рисование пальцами ( </a:t>
            </a:r>
            <a:r>
              <a:rPr lang="ru-RU" dirty="0" err="1"/>
              <a:t>пальцеграфия</a:t>
            </a:r>
            <a:r>
              <a:rPr lang="ru-RU" dirty="0"/>
              <a:t>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544" y="1235074"/>
            <a:ext cx="4732496" cy="51428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420" y="1235073"/>
            <a:ext cx="4152583" cy="5142865"/>
          </a:xfrm>
        </p:spPr>
      </p:pic>
    </p:spTree>
    <p:extLst>
      <p:ext uri="{BB962C8B-B14F-4D97-AF65-F5344CB8AC3E}">
        <p14:creationId xmlns:p14="http://schemas.microsoft.com/office/powerpoint/2010/main" val="332144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419" y="365760"/>
            <a:ext cx="7955281" cy="777240"/>
          </a:xfrm>
        </p:spPr>
        <p:txBody>
          <a:bodyPr/>
          <a:lstStyle/>
          <a:p>
            <a:r>
              <a:rPr lang="ru-RU" dirty="0" err="1"/>
              <a:t>Ладошковая</a:t>
            </a:r>
            <a:r>
              <a:rPr lang="ru-RU" dirty="0"/>
              <a:t> живопись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141" y="1805940"/>
            <a:ext cx="4389120" cy="45491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700" y="1805940"/>
            <a:ext cx="4572000" cy="4549140"/>
          </a:xfrm>
        </p:spPr>
      </p:pic>
    </p:spTree>
    <p:extLst>
      <p:ext uri="{BB962C8B-B14F-4D97-AF65-F5344CB8AC3E}">
        <p14:creationId xmlns:p14="http://schemas.microsoft.com/office/powerpoint/2010/main" val="3336698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0" y="365760"/>
            <a:ext cx="7155180" cy="800100"/>
          </a:xfrm>
        </p:spPr>
        <p:txBody>
          <a:bodyPr>
            <a:normAutofit/>
          </a:bodyPr>
          <a:lstStyle/>
          <a:p>
            <a:r>
              <a:rPr lang="ru-RU" dirty="0"/>
              <a:t>Рисунок тычком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371600"/>
            <a:ext cx="3898225" cy="4983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860" y="1371600"/>
            <a:ext cx="4274820" cy="4983480"/>
          </a:xfrm>
        </p:spPr>
      </p:pic>
    </p:spTree>
    <p:extLst>
      <p:ext uri="{BB962C8B-B14F-4D97-AF65-F5344CB8AC3E}">
        <p14:creationId xmlns:p14="http://schemas.microsoft.com/office/powerpoint/2010/main" val="328532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4520" y="297180"/>
            <a:ext cx="8755380" cy="845820"/>
          </a:xfrm>
        </p:spPr>
        <p:txBody>
          <a:bodyPr/>
          <a:lstStyle/>
          <a:p>
            <a:r>
              <a:rPr lang="ru-RU" dirty="0"/>
              <a:t>Техника рисования зубной щёткой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55" y="1417320"/>
            <a:ext cx="3715345" cy="50520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1417320"/>
            <a:ext cx="4503420" cy="5052060"/>
          </a:xfrm>
        </p:spPr>
      </p:pic>
    </p:spTree>
    <p:extLst>
      <p:ext uri="{BB962C8B-B14F-4D97-AF65-F5344CB8AC3E}">
        <p14:creationId xmlns:p14="http://schemas.microsoft.com/office/powerpoint/2010/main" val="4125258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7680" y="388620"/>
            <a:ext cx="4976322" cy="960120"/>
          </a:xfrm>
        </p:spPr>
        <p:txBody>
          <a:bodyPr>
            <a:normAutofit/>
          </a:bodyPr>
          <a:lstStyle/>
          <a:p>
            <a:r>
              <a:rPr lang="ru-RU" sz="5400" dirty="0" err="1"/>
              <a:t>Набрызг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080" y="1645920"/>
            <a:ext cx="3177540" cy="47091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380" y="1645920"/>
            <a:ext cx="3611880" cy="4709160"/>
          </a:xfrm>
        </p:spPr>
      </p:pic>
    </p:spTree>
    <p:extLst>
      <p:ext uri="{BB962C8B-B14F-4D97-AF65-F5344CB8AC3E}">
        <p14:creationId xmlns:p14="http://schemas.microsoft.com/office/powerpoint/2010/main" val="2760701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609600"/>
            <a:ext cx="6073602" cy="739140"/>
          </a:xfrm>
        </p:spPr>
        <p:txBody>
          <a:bodyPr/>
          <a:lstStyle/>
          <a:p>
            <a:r>
              <a:rPr lang="ru-RU" dirty="0"/>
              <a:t>Многослойный </a:t>
            </a:r>
            <a:r>
              <a:rPr lang="ru-RU" dirty="0" err="1"/>
              <a:t>набрызг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740" y="1508760"/>
            <a:ext cx="3794760" cy="48920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040" y="1508760"/>
            <a:ext cx="4091940" cy="4892040"/>
          </a:xfrm>
        </p:spPr>
      </p:pic>
    </p:spTree>
    <p:extLst>
      <p:ext uri="{BB962C8B-B14F-4D97-AF65-F5344CB8AC3E}">
        <p14:creationId xmlns:p14="http://schemas.microsoft.com/office/powerpoint/2010/main" val="86069302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225</TotalTime>
  <Words>147</Words>
  <Application>Microsoft Office PowerPoint</Application>
  <PresentationFormat>Широкоэкранный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Муниципальное автономное дошкольное образовательное учреждение « Детский сад комбинированного вида № 2 « Ромашка « города Губкина , Белгородской области 309190 Белгородская область , город Губкин , улица Раевского 12 «б»</vt:lpstr>
      <vt:lpstr>Цель: Развитие мелкой моторики у детей через нетрадиционные способы рисования.</vt:lpstr>
      <vt:lpstr>           Предполагаемый результат: - Улучшение координации и точность движений руки и глаза                     ребёнка; - улучшение мелкой моторики пальцев , кистей рук ; - улучшение общей двигательной активности ; - развитие речевой функции ; - развитие воображения , логического мышления , произвольного внимания , зрительного и слухового восприятия; - активность и самостоятельность детей в изо деятельности ; - умение находить новые способы для художественного изображения.                                       </vt:lpstr>
      <vt:lpstr>Рисование пальцами ( пальцеграфия)</vt:lpstr>
      <vt:lpstr>Ладошковая живопись</vt:lpstr>
      <vt:lpstr>Рисунок тычком</vt:lpstr>
      <vt:lpstr>Техника рисования зубной щёткой</vt:lpstr>
      <vt:lpstr>Набрызг</vt:lpstr>
      <vt:lpstr>Многослойный набрызг</vt:lpstr>
      <vt:lpstr>Рисование поролоном</vt:lpstr>
      <vt:lpstr>Рисование вилкой</vt:lpstr>
      <vt:lpstr>Рисунок ватными палочками</vt:lpstr>
      <vt:lpstr>Кляксография</vt:lpstr>
      <vt:lpstr>Ниткография</vt:lpstr>
      <vt:lpstr>Рисунок клеем и манкой</vt:lpstr>
      <vt:lpstr>Рисование песком</vt:lpstr>
      <vt:lpstr>        Каждая из этих техник – это маленькая игра.  Их использование позволяет детям чувствовать себя раскованнее, смелее, непосредственнее, развивает речь, воображение, даёт полную свободу для самовыражения.                    Осваивая нетрадиционные методы рисования, был сделан вывод: если тебе нравится, когда глаза твоих детей блестят от восторга – нужно больше с ними наблюдать, рисовать и импровизировать.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Максим Уколов</cp:lastModifiedBy>
  <cp:revision>17</cp:revision>
  <dcterms:created xsi:type="dcterms:W3CDTF">2021-01-19T12:04:12Z</dcterms:created>
  <dcterms:modified xsi:type="dcterms:W3CDTF">2023-11-01T07:25:31Z</dcterms:modified>
</cp:coreProperties>
</file>