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2" r:id="rId4"/>
    <p:sldId id="281" r:id="rId5"/>
    <p:sldId id="282" r:id="rId6"/>
    <p:sldId id="283" r:id="rId7"/>
    <p:sldId id="286" r:id="rId8"/>
    <p:sldId id="284" r:id="rId9"/>
    <p:sldId id="285" r:id="rId10"/>
    <p:sldId id="270" r:id="rId11"/>
    <p:sldId id="276" r:id="rId12"/>
    <p:sldId id="277" r:id="rId13"/>
    <p:sldId id="278" r:id="rId14"/>
    <p:sldId id="279" r:id="rId15"/>
    <p:sldId id="287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2DC0-9CEC-4FC0-9119-D58AACBCF38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AC382-2CCF-4DC4-8A0C-BDC106C3D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2DC0-9CEC-4FC0-9119-D58AACBCF38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AC382-2CCF-4DC4-8A0C-BDC106C3D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2DC0-9CEC-4FC0-9119-D58AACBCF38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AC382-2CCF-4DC4-8A0C-BDC106C3D2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1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22DC0-9CEC-4FC0-9119-D58AACBCF383}" type="datetimeFigureOut">
              <a:rPr lang="ru-RU" smtClean="0"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AC382-2CCF-4DC4-8A0C-BDC106C3D2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ransition advClick="0"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10.png" /><Relationship Id="rId11" Type="http://schemas.openxmlformats.org/officeDocument/2006/relationships/image" Target="../media/image11.pn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6.png" /><Relationship Id="rId7" Type="http://schemas.openxmlformats.org/officeDocument/2006/relationships/image" Target="../media/image7.png" /><Relationship Id="rId8" Type="http://schemas.openxmlformats.org/officeDocument/2006/relationships/image" Target="../media/image8.png" /><Relationship Id="rId9" Type="http://schemas.openxmlformats.org/officeDocument/2006/relationships/image" Target="../media/image9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30.jpeg" /><Relationship Id="rId2" Type="http://schemas.openxmlformats.org/officeDocument/2006/relationships/image" Target="../media/image22.pn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Relationship Id="rId5" Type="http://schemas.openxmlformats.org/officeDocument/2006/relationships/image" Target="../media/image25.jpeg" /><Relationship Id="rId6" Type="http://schemas.openxmlformats.org/officeDocument/2006/relationships/image" Target="../media/image26.png" /><Relationship Id="rId7" Type="http://schemas.microsoft.com/office/2007/relationships/hdphoto" Target="../media/image27.wdp" /><Relationship Id="rId8" Type="http://schemas.openxmlformats.org/officeDocument/2006/relationships/image" Target="../media/image28.jpeg" /><Relationship Id="rId9" Type="http://schemas.openxmlformats.org/officeDocument/2006/relationships/image" Target="../media/image2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Relationship Id="rId3" Type="http://schemas.openxmlformats.org/officeDocument/2006/relationships/image" Target="../media/image3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Relationship Id="rId3" Type="http://schemas.openxmlformats.org/officeDocument/2006/relationships/image" Target="../media/image13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pc\Desktop\к презентации грибы\Рисунок3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031975" y="5229200"/>
            <a:ext cx="7112025" cy="1628800"/>
          </a:xfrm>
          <a:prstGeom prst="rect">
            <a:avLst/>
          </a:prstGeom>
          <a:noFill/>
        </p:spPr>
      </p:pic>
      <p:pic>
        <p:nvPicPr>
          <p:cNvPr id="3077" name="Picture 5" descr="C:\Users\pc\Desktop\Новая папка (2)\0_136e8c_d887b60e_XL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11560" y="5373216"/>
            <a:ext cx="1723256" cy="1723256"/>
          </a:xfrm>
          <a:prstGeom prst="rect">
            <a:avLst/>
          </a:prstGeom>
          <a:noFill/>
        </p:spPr>
      </p:pic>
      <p:pic>
        <p:nvPicPr>
          <p:cNvPr id="3078" name="Picture 6" descr="C:\Users\pc\Desktop\к презентации грибы\Рисунок3.png"/>
          <p:cNvPicPr>
            <a:picLocks noChangeAspect="1" noChangeArrowheads="1"/>
          </p:cNvPicPr>
          <p:nvPr/>
        </p:nvPicPr>
        <p:blipFill>
          <a:blip r:embed="rId2"/>
          <a:srcRect l="20720" t="73042" r="35778"/>
          <a:stretch>
            <a:fillRect/>
          </a:stretch>
        </p:blipFill>
        <p:spPr bwMode="auto">
          <a:xfrm>
            <a:off x="0" y="6268268"/>
            <a:ext cx="3744416" cy="589732"/>
          </a:xfrm>
          <a:prstGeom prst="rect">
            <a:avLst/>
          </a:prstGeom>
          <a:noFill/>
        </p:spPr>
      </p:pic>
      <p:pic>
        <p:nvPicPr>
          <p:cNvPr id="1026" name="Picture 2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59062" t="57962" r="14660" b="20224"/>
          <a:stretch>
            <a:fillRect/>
          </a:stretch>
        </p:blipFill>
        <p:spPr bwMode="auto">
          <a:xfrm rot="234548">
            <a:off x="44182" y="-207840"/>
            <a:ext cx="3203848" cy="1405465"/>
          </a:xfrm>
          <a:prstGeom prst="rect">
            <a:avLst/>
          </a:prstGeom>
          <a:noFill/>
        </p:spPr>
      </p:pic>
      <p:pic>
        <p:nvPicPr>
          <p:cNvPr id="7" name="Picture 2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59062" t="57962" r="14660" b="20224"/>
          <a:stretch>
            <a:fillRect/>
          </a:stretch>
        </p:blipFill>
        <p:spPr bwMode="auto">
          <a:xfrm rot="234548">
            <a:off x="3034537" y="-279935"/>
            <a:ext cx="3203848" cy="1479727"/>
          </a:xfrm>
          <a:prstGeom prst="rect">
            <a:avLst/>
          </a:prstGeom>
          <a:noFill/>
        </p:spPr>
      </p:pic>
      <p:pic>
        <p:nvPicPr>
          <p:cNvPr id="8" name="Picture 2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59062" t="57962" r="14660" b="20224"/>
          <a:stretch>
            <a:fillRect/>
          </a:stretch>
        </p:blipFill>
        <p:spPr bwMode="auto">
          <a:xfrm rot="234548">
            <a:off x="5895889" y="-207844"/>
            <a:ext cx="3203848" cy="1407884"/>
          </a:xfrm>
          <a:prstGeom prst="rect">
            <a:avLst/>
          </a:prstGeom>
          <a:noFill/>
        </p:spPr>
      </p:pic>
      <p:pic>
        <p:nvPicPr>
          <p:cNvPr id="9" name="Picture 3" descr="C:\Users\pc\Desktop\0_91d71_779d3a42_XL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79512" y="5129808"/>
            <a:ext cx="1606202" cy="17281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5" descr="C:\Users\pc\Desktop\mushroom_PNG3222.pn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228184" y="5206308"/>
            <a:ext cx="1986658" cy="1309126"/>
          </a:xfrm>
          <a:prstGeom prst="rect">
            <a:avLst/>
          </a:prstGeom>
          <a:noFill/>
        </p:spPr>
      </p:pic>
      <p:pic>
        <p:nvPicPr>
          <p:cNvPr id="13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39930" r="45865" b="44614"/>
          <a:stretch>
            <a:fillRect/>
          </a:stretch>
        </p:blipFill>
        <p:spPr bwMode="auto">
          <a:xfrm rot="3634471">
            <a:off x="8455880" y="5931457"/>
            <a:ext cx="648072" cy="864096"/>
          </a:xfrm>
          <a:prstGeom prst="rect">
            <a:avLst/>
          </a:prstGeom>
          <a:noFill/>
        </p:spPr>
      </p:pic>
      <p:pic>
        <p:nvPicPr>
          <p:cNvPr id="14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39930" r="45865" b="44614"/>
          <a:stretch>
            <a:fillRect/>
          </a:stretch>
        </p:blipFill>
        <p:spPr bwMode="auto">
          <a:xfrm rot="4476752">
            <a:off x="2734282" y="5998889"/>
            <a:ext cx="648072" cy="864096"/>
          </a:xfrm>
          <a:prstGeom prst="rect">
            <a:avLst/>
          </a:prstGeom>
          <a:noFill/>
        </p:spPr>
      </p:pic>
      <p:pic>
        <p:nvPicPr>
          <p:cNvPr id="15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39930" r="45865" b="44614"/>
          <a:stretch>
            <a:fillRect/>
          </a:stretch>
        </p:blipFill>
        <p:spPr bwMode="auto">
          <a:xfrm rot="15131686">
            <a:off x="5694505" y="5985325"/>
            <a:ext cx="648072" cy="864096"/>
          </a:xfrm>
          <a:prstGeom prst="rect">
            <a:avLst/>
          </a:prstGeom>
          <a:noFill/>
        </p:spPr>
      </p:pic>
      <p:pic>
        <p:nvPicPr>
          <p:cNvPr id="16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23185" r="45865" b="63935"/>
          <a:stretch>
            <a:fillRect/>
          </a:stretch>
        </p:blipFill>
        <p:spPr bwMode="auto">
          <a:xfrm rot="17967600">
            <a:off x="-31711" y="5904435"/>
            <a:ext cx="648072" cy="720080"/>
          </a:xfrm>
          <a:prstGeom prst="rect">
            <a:avLst/>
          </a:prstGeom>
          <a:noFill/>
        </p:spPr>
      </p:pic>
      <p:pic>
        <p:nvPicPr>
          <p:cNvPr id="17" name="Picture 6" descr="C:\Users\pc\Desktop\vluswq9eil.png"/>
          <p:cNvPicPr>
            <a:picLocks noChangeAspect="1" noChangeArrowheads="1"/>
          </p:cNvPicPr>
          <p:nvPr/>
        </p:nvPicPr>
        <p:blipFill>
          <a:blip r:embed="rId4">
            <a:lum bright="-20000"/>
          </a:blip>
          <a:srcRect l="45866" t="23185" r="45865" b="63935"/>
          <a:stretch>
            <a:fillRect/>
          </a:stretch>
        </p:blipFill>
        <p:spPr bwMode="auto">
          <a:xfrm rot="2160888">
            <a:off x="689318" y="5134891"/>
            <a:ext cx="648072" cy="720080"/>
          </a:xfrm>
          <a:prstGeom prst="rect">
            <a:avLst/>
          </a:prstGeom>
          <a:noFill/>
        </p:spPr>
      </p:pic>
      <p:pic>
        <p:nvPicPr>
          <p:cNvPr id="18" name="Picture 6" descr="C:\Users\pc\Desktop\vluswq9eil.png"/>
          <p:cNvPicPr>
            <a:picLocks noChangeAspect="1" noChangeArrowheads="1"/>
          </p:cNvPicPr>
          <p:nvPr/>
        </p:nvPicPr>
        <p:blipFill>
          <a:blip r:embed="rId4">
            <a:lum bright="-23000"/>
          </a:blip>
          <a:srcRect l="45866" t="23185" r="45865" b="63935"/>
          <a:stretch>
            <a:fillRect/>
          </a:stretch>
        </p:blipFill>
        <p:spPr bwMode="auto">
          <a:xfrm rot="3865823">
            <a:off x="4310355" y="5912447"/>
            <a:ext cx="648072" cy="720080"/>
          </a:xfrm>
          <a:prstGeom prst="rect">
            <a:avLst/>
          </a:prstGeom>
          <a:noFill/>
        </p:spPr>
      </p:pic>
      <p:pic>
        <p:nvPicPr>
          <p:cNvPr id="19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87587" r="48621" b="5605"/>
          <a:stretch>
            <a:fillRect/>
          </a:stretch>
        </p:blipFill>
        <p:spPr bwMode="auto">
          <a:xfrm>
            <a:off x="3419872" y="5157192"/>
            <a:ext cx="432048" cy="380614"/>
          </a:xfrm>
          <a:prstGeom prst="rect">
            <a:avLst/>
          </a:prstGeom>
          <a:noFill/>
        </p:spPr>
      </p:pic>
      <p:pic>
        <p:nvPicPr>
          <p:cNvPr id="20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87587" r="48621" b="5605"/>
          <a:stretch>
            <a:fillRect/>
          </a:stretch>
        </p:blipFill>
        <p:spPr bwMode="auto">
          <a:xfrm>
            <a:off x="5724128" y="5373216"/>
            <a:ext cx="432048" cy="380614"/>
          </a:xfrm>
          <a:prstGeom prst="rect">
            <a:avLst/>
          </a:prstGeom>
          <a:noFill/>
        </p:spPr>
      </p:pic>
      <p:pic>
        <p:nvPicPr>
          <p:cNvPr id="22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38641" r="45865" b="44614"/>
          <a:stretch>
            <a:fillRect/>
          </a:stretch>
        </p:blipFill>
        <p:spPr bwMode="auto">
          <a:xfrm rot="12318431">
            <a:off x="420501" y="1146332"/>
            <a:ext cx="648072" cy="936104"/>
          </a:xfrm>
          <a:prstGeom prst="rect">
            <a:avLst/>
          </a:prstGeom>
          <a:noFill/>
        </p:spPr>
      </p:pic>
      <p:pic>
        <p:nvPicPr>
          <p:cNvPr id="24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38641" r="45865" b="44614"/>
          <a:stretch>
            <a:fillRect/>
          </a:stretch>
        </p:blipFill>
        <p:spPr bwMode="auto">
          <a:xfrm rot="9051163">
            <a:off x="8028384" y="1196752"/>
            <a:ext cx="648072" cy="936104"/>
          </a:xfrm>
          <a:prstGeom prst="rect">
            <a:avLst/>
          </a:prstGeom>
          <a:noFill/>
        </p:spPr>
      </p:pic>
      <p:pic>
        <p:nvPicPr>
          <p:cNvPr id="27" name="Picture 6" descr="C:\Users\pc\Desktop\vluswq9eil.png"/>
          <p:cNvPicPr>
            <a:picLocks noChangeAspect="1" noChangeArrowheads="1"/>
          </p:cNvPicPr>
          <p:nvPr/>
        </p:nvPicPr>
        <p:blipFill>
          <a:blip r:embed="rId4"/>
          <a:srcRect l="45866" t="23185" r="45865" b="63935"/>
          <a:stretch>
            <a:fillRect/>
          </a:stretch>
        </p:blipFill>
        <p:spPr bwMode="auto">
          <a:xfrm rot="13180766">
            <a:off x="7319522" y="4345039"/>
            <a:ext cx="648072" cy="720080"/>
          </a:xfrm>
          <a:prstGeom prst="rect">
            <a:avLst/>
          </a:prstGeom>
          <a:noFill/>
        </p:spPr>
      </p:pic>
      <p:pic>
        <p:nvPicPr>
          <p:cNvPr id="2050" name="Picture 2" descr="C:\Users\pc\Desktop\0_16e504_f5450c75_orig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 rot="5084901">
            <a:off x="953369" y="1799873"/>
            <a:ext cx="1062807" cy="788360"/>
          </a:xfrm>
          <a:prstGeom prst="rect">
            <a:avLst/>
          </a:prstGeom>
          <a:noFill/>
        </p:spPr>
      </p:pic>
      <p:pic>
        <p:nvPicPr>
          <p:cNvPr id="2051" name="Picture 3" descr="C:\Users\pc\Desktop\0_105ee7_dcf4d92f_orig.pn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 rot="19402352" flipV="1">
            <a:off x="351021" y="2914428"/>
            <a:ext cx="897657" cy="630666"/>
          </a:xfrm>
          <a:prstGeom prst="rect">
            <a:avLst/>
          </a:prstGeom>
          <a:noFill/>
        </p:spPr>
      </p:pic>
      <p:pic>
        <p:nvPicPr>
          <p:cNvPr id="2052" name="Picture 4" descr="C:\Users\pc\Desktop\7.jpg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 rot="9918540">
            <a:off x="8073728" y="1942951"/>
            <a:ext cx="1044153" cy="1044153"/>
          </a:xfrm>
          <a:prstGeom prst="rect">
            <a:avLst/>
          </a:prstGeom>
          <a:noFill/>
        </p:spPr>
      </p:pic>
      <p:pic>
        <p:nvPicPr>
          <p:cNvPr id="2053" name="Picture 5" descr="C:\Users\pc\Desktop\7.jpg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 rot="10800000">
            <a:off x="251520" y="3933056"/>
            <a:ext cx="1029996" cy="1029996"/>
          </a:xfrm>
          <a:prstGeom prst="rect">
            <a:avLst/>
          </a:prstGeom>
          <a:noFill/>
        </p:spPr>
      </p:pic>
      <p:pic>
        <p:nvPicPr>
          <p:cNvPr id="2054" name="Picture 6" descr="C:\Users\pc\Desktop\5.jpg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 rot="12136650">
            <a:off x="8292088" y="4200957"/>
            <a:ext cx="769264" cy="587497"/>
          </a:xfrm>
          <a:prstGeom prst="rect">
            <a:avLst/>
          </a:prstGeom>
          <a:noFill/>
        </p:spPr>
      </p:pic>
      <p:pic>
        <p:nvPicPr>
          <p:cNvPr id="35" name="Picture 2" descr="C:\Users\pc\Desktop\0_16e504_f5450c75_orig.pn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 rot="5084901">
            <a:off x="7578105" y="2879993"/>
            <a:ext cx="1062807" cy="788360"/>
          </a:xfrm>
          <a:prstGeom prst="rect">
            <a:avLst/>
          </a:prstGeom>
          <a:noFill/>
        </p:spPr>
      </p:pic>
      <p:sp>
        <p:nvSpPr>
          <p:cNvPr id="36" name="TextBox 3"/>
          <p:cNvSpPr txBox="1">
            <a:spLocks noChangeArrowheads="1"/>
          </p:cNvSpPr>
          <p:nvPr/>
        </p:nvSpPr>
        <p:spPr bwMode="auto">
          <a:xfrm>
            <a:off x="1869085" y="1785219"/>
            <a:ext cx="5688632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Презентация для детей старшей/подготовительной группы на тему: </a:t>
            </a:r>
          </a:p>
          <a:p>
            <a:pPr algn="ctr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«Дары леса. Грибы и ягоды»</a:t>
            </a:r>
            <a:r>
              <a:rPr lang="ru-RU" sz="36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625403"/>
      </p:ext>
    </p:extLst>
  </p:cSld>
  <p:clrMapOvr>
    <a:masterClrMapping/>
  </p:clrMapOvr>
  <p:transition advClick="0"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445" y="2636912"/>
            <a:ext cx="4012677" cy="3965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257740"/>
            <a:ext cx="1868483" cy="18768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552" y="1076854"/>
            <a:ext cx="1810890" cy="18057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33434">
            <a:off x="2931635" y="573111"/>
            <a:ext cx="1828599" cy="27497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88" b="100000" l="3054" r="994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654">
            <a:off x="32217" y="1038968"/>
            <a:ext cx="2231784" cy="25192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489" y="2844327"/>
            <a:ext cx="1393702" cy="182555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11" r="24130"/>
          <a:stretch>
            <a:fillRect/>
          </a:stretch>
        </p:blipFill>
        <p:spPr>
          <a:xfrm>
            <a:off x="7311991" y="1196753"/>
            <a:ext cx="1348646" cy="1831224"/>
          </a:xfrm>
          <a:prstGeom prst="rect">
            <a:avLst/>
          </a:prstGeom>
        </p:spPr>
      </p:pic>
      <p:sp>
        <p:nvSpPr>
          <p:cNvPr id="12" name="Управляющая кнопка: далее 11">
            <a:hlinkClick action="ppaction://hlinkshowjump?jump=nextslide" highlightClick="1"/>
          </p:cNvPr>
          <p:cNvSpPr/>
          <p:nvPr/>
        </p:nvSpPr>
        <p:spPr>
          <a:xfrm>
            <a:off x="8028384" y="6339631"/>
            <a:ext cx="918421" cy="288032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770" y="5090734"/>
            <a:ext cx="1716782" cy="1546658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919574" y="284766"/>
            <a:ext cx="7732018" cy="79208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mtClean="0">
                <a:latin typeface="Monotype Corsiva" pitchFamily="66" charset="0"/>
              </a:rPr>
              <a:t>Игра «Собери в корзинку съедобные грибы»</a:t>
            </a:r>
            <a:endParaRPr lang="ru-RU" sz="400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1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p14:dur="200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4.07031E-07 L 0.44913 0.0562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4.96762E-06 L 0.0783 0.28931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6" y="14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4.96762E-06 L 0.42587 0.46762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23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3.84829E-06 L 0.6974 0.2803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61" y="140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1.37835E-06 L 0.27899 -0.0969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41" y="-48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Обои природа, ягоды, растения, клюква картинки на рабочий стол, раздел  природа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764704"/>
            <a:ext cx="7739603" cy="493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308558"/>
      </p:ext>
    </p:extLst>
  </p:cSld>
  <p:clrMapOvr>
    <a:masterClrMapping/>
  </p:clrMapOvr>
  <p:transition advClick="0"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Брусника: посадка и уход в открытом грунте, виды и сорта, полезные свой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476672"/>
            <a:ext cx="666750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053356"/>
      </p:ext>
    </p:extLst>
  </p:cSld>
  <p:clrMapOvr>
    <a:masterClrMapping/>
  </p:clrMapOvr>
  <p:transition advClick="0"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Черника: посадка и уход, виды и сорта с фото, полезные свой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88640"/>
            <a:ext cx="6667500" cy="486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14030"/>
      </p:ext>
    </p:extLst>
  </p:cSld>
  <p:clrMapOvr>
    <a:masterClrMapping/>
  </p:clrMapOvr>
  <p:transition advClick="0"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Ежевика Честер – купить саженцы ежевики в питомнике в Моск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980728"/>
            <a:ext cx="7272808" cy="471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677048"/>
      </p:ext>
    </p:extLst>
  </p:cSld>
  <p:clrMapOvr>
    <a:masterClrMapping/>
  </p:clrMapOvr>
  <p:transition advClick="0"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Ядовитые ягоды</a:t>
            </a:r>
            <a:endParaRPr lang="ru-RU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Как выглядит ягода вороний глаз, и чем она опасна - Михаил Соколов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628800"/>
            <a:ext cx="3961028" cy="3777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Волчье лыко – ядовитое растение | Фото и описание волчьего лык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1628801"/>
            <a:ext cx="3238872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482823"/>
      </p:ext>
    </p:extLst>
  </p:cSld>
  <p:clrMapOvr>
    <a:masterClrMapping/>
  </p:clrMapOvr>
  <p:transition advClick="0"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C:\Users\pc\Desktop\img2 (1).jpg"/>
          <p:cNvPicPr>
            <a:picLocks noChangeAspect="1" noChangeArrowheads="1"/>
          </p:cNvPicPr>
          <p:nvPr/>
        </p:nvPicPr>
        <p:blipFill>
          <a:blip r:embed="rId2"/>
          <a:srcRect l="11256" t="43385" r="50472" b="46831"/>
          <a:stretch>
            <a:fillRect/>
          </a:stretch>
        </p:blipFill>
        <p:spPr bwMode="auto">
          <a:xfrm>
            <a:off x="1259632" y="4869160"/>
            <a:ext cx="4212468" cy="1152128"/>
          </a:xfrm>
          <a:prstGeom prst="rect">
            <a:avLst/>
          </a:prstGeom>
          <a:noFill/>
        </p:spPr>
      </p:pic>
      <p:pic>
        <p:nvPicPr>
          <p:cNvPr id="1028" name="Picture 4" descr="C:\Users\pc\Desktop\borovikredsmall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19672" y="1556792"/>
            <a:ext cx="3333750" cy="35283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187624" y="33265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Строение грибов (на примере боровика)</a:t>
            </a:r>
            <a:endParaRPr lang="ru-RU" sz="2800" b="1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5652120" y="5373216"/>
            <a:ext cx="1152128" cy="144016"/>
          </a:xfrm>
          <a:prstGeom prst="right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444208" y="2204864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шляпка</a:t>
            </a:r>
            <a:endParaRPr lang="ru-RU" sz="3200" b="1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788024" y="2420888"/>
            <a:ext cx="1152128" cy="144016"/>
          </a:xfrm>
          <a:prstGeom prst="right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499992" y="4005064"/>
            <a:ext cx="1152128" cy="144016"/>
          </a:xfrm>
          <a:prstGeom prst="rightArrow">
            <a:avLst/>
          </a:prstGeom>
          <a:solidFill>
            <a:srgbClr val="993300"/>
          </a:solidFill>
          <a:ln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300192" y="3789040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ножка</a:t>
            </a:r>
            <a:endParaRPr lang="ru-RU" sz="3200" b="1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264" y="515719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грибница</a:t>
            </a:r>
            <a:endParaRPr lang="ru-RU" sz="3200" b="1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584214"/>
      </p:ext>
    </p:extLst>
  </p:cSld>
  <p:clrMapOvr>
    <a:masterClrMapping/>
  </p:clrMapOvr>
  <p:transition advClick="0"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270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67544" y="332656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лянка с грибами рисунок цветными карандашами и крас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32656"/>
            <a:ext cx="8640960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528328"/>
      </p:ext>
    </p:extLst>
  </p:cSld>
  <p:clrMapOvr>
    <a:masterClrMapping/>
  </p:clrMapOvr>
  <p:transition advClick="0"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Разместился под сосной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Этот гриб, как царь лесной.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Рад найти его грибник.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Это — белый... (боровик)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Белый гриб - боровик | Справочник-определитель гриб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2420888"/>
            <a:ext cx="288032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Боровик - 73 фото основных видов самых больших и вкусных гриб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4644007" y="2420889"/>
            <a:ext cx="3130897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131991"/>
      </p:ext>
    </p:extLst>
  </p:cSld>
  <p:clrMapOvr>
    <a:masterClrMapping/>
  </p:clrMapOvr>
  <p:transition advClick="0"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Растут на опушке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рыжие подружки,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Их зовут …</a:t>
            </a:r>
          </a:p>
        </p:txBody>
      </p:sp>
      <p:pic>
        <p:nvPicPr>
          <p:cNvPr id="4" name="Объект 3" descr="Грибы волнушки: фото ложных и настоящих, похожие грибы, двойник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700808"/>
            <a:ext cx="720080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872344"/>
      </p:ext>
    </p:extLst>
  </p:cSld>
  <p:clrMapOvr>
    <a:masterClrMapping/>
  </p:clrMapOvr>
  <p:transition advClick="0"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Под листами на поляне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В прятки девочки играли.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Притаились три сестрички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Светло-желтые…</a:t>
            </a:r>
          </a:p>
        </p:txBody>
      </p:sp>
      <p:pic>
        <p:nvPicPr>
          <p:cNvPr id="4" name="Объект 3" descr="Грибы лисички – фото и описание, как выглядят и где растут, как отличить от  ложных, виды, польза и вред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988840"/>
            <a:ext cx="669674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9099946"/>
      </p:ext>
    </p:extLst>
  </p:cSld>
  <p:clrMapOvr>
    <a:masterClrMapping/>
  </p:clrMapOvr>
  <p:transition advClick="0"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Нет грибов дружней, чем эти, -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Знают взрослые и дети -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На пеньках растут в лесу,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Как веснушки на носу.</a:t>
            </a:r>
          </a:p>
        </p:txBody>
      </p:sp>
      <p:pic>
        <p:nvPicPr>
          <p:cNvPr id="4" name="Объект 3" descr="Время опят. Лучшие рецепты, которые помогут сохранить грибы | ЕДА | АиФ  Иркутск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700808"/>
            <a:ext cx="6504384" cy="4162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0753455"/>
      </p:ext>
    </p:extLst>
  </p:cSld>
  <p:clrMapOvr>
    <a:masterClrMapping/>
  </p:clrMapOvr>
  <p:transition advClick="0"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Возле леса на опушке,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Украшая тёмный бор,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Вырос пёстрый, как Петрушка,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Ядовитый …</a:t>
            </a:r>
          </a:p>
        </p:txBody>
      </p:sp>
      <p:pic>
        <p:nvPicPr>
          <p:cNvPr id="4" name="Объект 3" descr="Мухомор картинки, стоковые фото Мухомор | Depositphoto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1628800"/>
            <a:ext cx="676875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747532"/>
      </p:ext>
    </p:extLst>
  </p:cSld>
  <p:clrMapOvr>
    <a:masterClrMapping/>
  </p:clrMapOvr>
  <p:transition advClick="0"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На грибы она сердита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И от злости ядовита.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Вот лесная хулиганка!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Это — бледная...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Ядовитые грибы поганки (мухоморы): описание белой и бледной поганок,  отличия от съедобных гриб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628800"/>
            <a:ext cx="7200800" cy="4494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8577430"/>
      </p:ext>
    </p:extLst>
  </p:cSld>
  <p:clrMapOvr>
    <a:masterClrMapping/>
  </p:clrMapOvr>
  <p:transition advClick="0"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15</Paragraphs>
  <Slides>15</Slides>
  <Notes>0</Notes>
  <TotalTime>248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0">
      <vt:lpstr>Arial</vt:lpstr>
      <vt:lpstr>Calibri</vt:lpstr>
      <vt:lpstr>Times New Roman</vt:lpstr>
      <vt:lpstr>Monotype Corsiva</vt:lpstr>
      <vt:lpstr>Тема Office</vt:lpstr>
      <vt:lpstr>PowerPoint Presentation</vt:lpstr>
      <vt:lpstr>PowerPoint Presentation</vt:lpstr>
      <vt:lpstr>PowerPoint Presentation</vt:lpstr>
      <vt:lpstr>Разместился под соснойЭтот гриб, как царь лесной.Рад найти его грибник.Это — белый... (боровик)</vt:lpstr>
      <vt:lpstr>Растут на опушкерыжие подружки,Их зовут …</vt:lpstr>
      <vt:lpstr>Под листами на полянеВ прятки девочки играли.Притаились три сестричкиСветло-желтые…</vt:lpstr>
      <vt:lpstr>Нет грибов дружней, чем эти, -Знают взрослые и дети -На пеньках растут в лесу,Как веснушки на носу.</vt:lpstr>
      <vt:lpstr>Возле леса на опушке,Украшая тёмный бор,Вырос пёстрый, как Петрушка,Ядовитый …</vt:lpstr>
      <vt:lpstr>На грибы она сердитаИ от злости ядовита.Вот лесная хулиганка!Это — бледная...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Ядовитые ягоды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User</dc:creator>
  <cp:lastModifiedBy>ASUS</cp:lastModifiedBy>
  <cp:revision>41</cp:revision>
  <dcterms:created xsi:type="dcterms:W3CDTF">2016-03-26T17:47:28Z</dcterms:created>
  <dcterms:modified xsi:type="dcterms:W3CDTF">2023-11-01T09:51:21Z</dcterms:modified>
</cp:coreProperties>
</file>