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5/31/2019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redir?src=841e6c&amp;via_page=1&amp;type=sr&amp;redir=eJzLKCkpsNLXz0rM1k0vSkzWy8xLy9fPLs3OSdRNyalM1M1PSi1KTU_ULS7Lz8zN1C0qzU4EUmn5Jfn6DAyGpqYWxsYWFsamDAJMBVv3xbcZ3is9w5-j428IAGfEHkM" TargetMode="External"/><Relationship Id="rId2" Type="http://schemas.openxmlformats.org/officeDocument/2006/relationships/hyperlink" Target="http://arhivurokov.ru/kopilka/up/html/2017/02/18/k_58a80650dc4f2/393118_5.jpe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на тему: «Кукла - оберег»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ученица 7 класса Еркова </a:t>
            </a:r>
            <a:r>
              <a:rPr lang="ru-RU" dirty="0" err="1" smtClean="0"/>
              <a:t>Снежана</a:t>
            </a:r>
            <a:endParaRPr lang="ru-RU" dirty="0" smtClean="0"/>
          </a:p>
          <a:p>
            <a:r>
              <a:rPr lang="ru-RU" dirty="0" smtClean="0"/>
              <a:t>Руководитель проекта: Кожина А.Г.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7111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http://arhivurokov.ru/kopilka/up/html/2017/02/18/k_58a80650dc4f2/393118_5.jpeg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http://go.mail.ru/redir?src=841e6c&amp;via_page=1&amp;type=sr&amp;redir=eJzLKCkpsNLXz0rM1k0vSkzWy8xLy9fPLs3OSdRNyalM1M1PSi1KTU_ULS7Lz8zN1C0qzU4EUmn5Jfn6DAyGpqYWxsYWFsamDAJMBVv3xbcZ3is9w5-j428IAGfEHkM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11-011-Spasibo-za-vnimanie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300" y="190500"/>
            <a:ext cx="7747000" cy="64436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Цель</a:t>
            </a:r>
            <a:r>
              <a:rPr lang="ru-RU" dirty="0" smtClean="0"/>
              <a:t>: Пробуждение интереса к русской культуре и традиционной народной кукле.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1) Познакомиться с историей возникновения русских тряпичных кукол- оберегов, и их многообразие.</a:t>
            </a:r>
          </a:p>
          <a:p>
            <a:r>
              <a:rPr lang="ru-RU" dirty="0" smtClean="0"/>
              <a:t>2)Обучиться технике изготовления традиционной куклы и изготовить её с наделением своих качеств</a:t>
            </a:r>
          </a:p>
          <a:p>
            <a:r>
              <a:rPr lang="ru-RU" dirty="0" smtClean="0"/>
              <a:t>3)Изучить виды кукол-оберегов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 своему назначению куклы издавна делились на три основные группы:</a:t>
            </a:r>
          </a:p>
          <a:p>
            <a:r>
              <a:rPr lang="ru-RU" dirty="0" smtClean="0"/>
              <a:t> куклы- обереги, </a:t>
            </a:r>
          </a:p>
          <a:p>
            <a:r>
              <a:rPr lang="ru-RU" dirty="0" smtClean="0"/>
              <a:t>Игровые</a:t>
            </a:r>
          </a:p>
          <a:p>
            <a:r>
              <a:rPr lang="ru-RU" dirty="0" smtClean="0"/>
              <a:t> и обрядовые.</a:t>
            </a:r>
          </a:p>
          <a:p>
            <a:r>
              <a:rPr lang="ru-RU" dirty="0" smtClean="0"/>
              <a:t> Каждая из кукол- оберегов имеет свое предназначение от порчи и сглаза, от лихорадки и прочей хвори, от тоски и кручины.</a:t>
            </a:r>
          </a:p>
          <a:p>
            <a:r>
              <a:rPr lang="ru-RU" dirty="0" smtClean="0"/>
              <a:t> Чаще всего они охраняли детей и женщин. </a:t>
            </a:r>
          </a:p>
          <a:p>
            <a:r>
              <a:rPr lang="ru-RU" dirty="0" smtClean="0"/>
              <a:t>Для их изготовления шло все: лоскутки, солома, сухие травы. </a:t>
            </a:r>
          </a:p>
          <a:p>
            <a:r>
              <a:rPr lang="ru-RU" dirty="0" smtClean="0"/>
              <a:t> Кукол наделяли магическими свойствами, считая оберегом.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История возникновения: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Кукла одна из интереснейшей страниц в истории культуры.  Первые куклы как мы знаем, связаны с обрядами, выражающими основы мировоззрения первобытного общества.</a:t>
            </a:r>
          </a:p>
          <a:p>
            <a:pPr>
              <a:buNone/>
            </a:pPr>
            <a:r>
              <a:rPr lang="ru-RU" dirty="0" err="1" smtClean="0"/>
              <a:t>Обереговые</a:t>
            </a:r>
            <a:r>
              <a:rPr lang="ru-RU" dirty="0" smtClean="0"/>
              <a:t> куклы различных народов России имеют одну характерную особенность : они безлики и, как правило изготавливаются без прикосновения иглы. Безликие куклы не позволяют злым силам вселиться в куклу и творить зло: безглазая - не сглазит, </a:t>
            </a:r>
            <a:r>
              <a:rPr lang="ru-RU" dirty="0" err="1" smtClean="0"/>
              <a:t>безротая</a:t>
            </a:r>
            <a:r>
              <a:rPr lang="ru-RU" dirty="0" smtClean="0"/>
              <a:t> — не оговорит.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кукол: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«</a:t>
            </a:r>
            <a:r>
              <a:rPr lang="ru-RU" b="1" dirty="0" smtClean="0"/>
              <a:t>Кукла</a:t>
            </a:r>
            <a:r>
              <a:rPr lang="ru-RU" dirty="0" smtClean="0"/>
              <a:t> </a:t>
            </a:r>
            <a:r>
              <a:rPr lang="ru-RU" b="1" dirty="0" err="1" smtClean="0"/>
              <a:t>пеленашка</a:t>
            </a:r>
            <a:r>
              <a:rPr lang="ru-RU" dirty="0" smtClean="0"/>
              <a:t>»- изображение женщины, нижняя часть фигуры которой запелената семью или девятью оборотами ткани (символ древнейшей модели небес) чтобы сбить злых духов с толку, </a:t>
            </a:r>
            <a:r>
              <a:rPr lang="ru-RU" dirty="0" err="1" smtClean="0"/>
              <a:t>спеленутую</a:t>
            </a:r>
            <a:r>
              <a:rPr lang="ru-RU" dirty="0" smtClean="0"/>
              <a:t> куклу подкладывали к младенцу в колыбель, где она находилась до крещения ребенка, чтобы принимать на себя все напасти, угрожавшие не защищенному крестом чуду. </a:t>
            </a:r>
          </a:p>
          <a:p>
            <a:pPr lvl="0"/>
            <a:r>
              <a:rPr lang="ru-RU" b="1" dirty="0" smtClean="0"/>
              <a:t>Кукла</a:t>
            </a:r>
            <a:r>
              <a:rPr lang="ru-RU" dirty="0" smtClean="0"/>
              <a:t> «</a:t>
            </a:r>
            <a:r>
              <a:rPr lang="ru-RU" b="1" dirty="0" smtClean="0"/>
              <a:t>плодородия</a:t>
            </a:r>
            <a:r>
              <a:rPr lang="ru-RU" dirty="0" smtClean="0"/>
              <a:t>»- в семье всегда будет достаток и хороший урожай. </a:t>
            </a:r>
          </a:p>
          <a:p>
            <a:pPr lvl="0"/>
            <a:r>
              <a:rPr lang="ru-RU" b="1" dirty="0" smtClean="0"/>
              <a:t>Кукла </a:t>
            </a:r>
            <a:r>
              <a:rPr lang="ru-RU" dirty="0" smtClean="0"/>
              <a:t>«</a:t>
            </a:r>
            <a:r>
              <a:rPr lang="ru-RU" b="1" dirty="0" err="1" smtClean="0"/>
              <a:t>Кувадка</a:t>
            </a:r>
            <a:r>
              <a:rPr lang="ru-RU" dirty="0" smtClean="0"/>
              <a:t>»- она отгоняет злую силу от младенца.</a:t>
            </a:r>
          </a:p>
          <a:p>
            <a:pPr lvl="0"/>
            <a:r>
              <a:rPr lang="ru-RU" b="1" dirty="0" smtClean="0"/>
              <a:t>Неразлучники </a:t>
            </a:r>
            <a:r>
              <a:rPr lang="ru-RU" dirty="0" smtClean="0"/>
              <a:t>- их дарили на свадьбу жениху с невестой. К кукле привязывали столько ниточек, сколько хотели иметь детей и </a:t>
            </a:r>
            <a:r>
              <a:rPr lang="ru-RU" dirty="0" err="1" smtClean="0"/>
              <a:t>тд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Выбор материалов: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Материалы:</a:t>
            </a:r>
            <a:r>
              <a:rPr lang="ru-RU" dirty="0" smtClean="0"/>
              <a:t> ткань, бумага, выкройка, нитки, наполнитель, лоскуты, тесьма, ленты, кружева,  деревянные ( или имитирующие их) заготовки (полено, конус, шар.</a:t>
            </a:r>
          </a:p>
          <a:p>
            <a:r>
              <a:rPr lang="ru-RU" b="1" dirty="0" smtClean="0"/>
              <a:t>Инструменты:</a:t>
            </a:r>
            <a:r>
              <a:rPr lang="ru-RU" dirty="0" smtClean="0"/>
              <a:t> ножницы, карандаши, линейка, лекало, стержни, краски и кисти ( или фломастеры).</a:t>
            </a:r>
          </a:p>
          <a:p>
            <a:r>
              <a:rPr lang="ru-RU" b="1" dirty="0" smtClean="0"/>
              <a:t>Приспособление:</a:t>
            </a:r>
            <a:r>
              <a:rPr lang="ru-RU" dirty="0" smtClean="0"/>
              <a:t> стол.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Экономическое обоснование: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68300" y="2397125"/>
          <a:ext cx="7315200" cy="287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812800"/>
                <a:gridCol w="812800"/>
                <a:gridCol w="812800"/>
              </a:tblGrid>
              <a:tr h="17982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Наименование материалов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Количество 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Затраты на изделия 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Норма расхода 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Цена,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Руб.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Сумма, 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Руб.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</a:tr>
              <a:tr h="746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Ткань х\б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2-3 лоскутка на каждую куклу 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0,20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Лоскутки найденные дома.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-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</a:tr>
              <a:tr h="179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Нитки 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1 шт.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1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25 руб.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25 руб.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</a:tr>
              <a:tr h="4476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Карандаши 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2 шт. на каждую куклу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2шт. ( по 10 см).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>
                          <a:latin typeface="Nimbus Roman No9 L"/>
                          <a:ea typeface="Droid Sans Fallback"/>
                          <a:cs typeface="Droid Sans Devanagari"/>
                        </a:rPr>
                        <a:t>старые </a:t>
                      </a: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400" kern="50" dirty="0">
                          <a:latin typeface="Nimbus Roman No9 L"/>
                          <a:ea typeface="Droid Sans Fallback"/>
                          <a:cs typeface="Droid Sans Devanagari"/>
                        </a:rPr>
                        <a:t>-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</a:tr>
              <a:tr h="310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200" kern="50" dirty="0" smtClean="0">
                          <a:latin typeface="Liberation Serif"/>
                          <a:ea typeface="Droid Sans Fallback"/>
                          <a:cs typeface="Droid Sans Devanagari"/>
                        </a:rPr>
                        <a:t>Итого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endParaRPr lang="ru-RU" sz="1200" kern="5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400175" algn="l"/>
                        </a:tabLst>
                      </a:pPr>
                      <a:r>
                        <a:rPr lang="ru-RU" sz="1200" kern="50" dirty="0" smtClean="0">
                          <a:latin typeface="Liberation Serif"/>
                          <a:ea typeface="Droid Sans Fallback"/>
                          <a:cs typeface="Droid Sans Devanagari"/>
                        </a:rPr>
                        <a:t>25руб.</a:t>
                      </a:r>
                      <a:endParaRPr lang="ru-RU" sz="1200" kern="50" dirty="0">
                        <a:latin typeface="Liberation Serif"/>
                        <a:ea typeface="Droid Sans Fallback"/>
                        <a:cs typeface="Droid Sans Devanaga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84200" y="1683435"/>
            <a:ext cx="6769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Стоимость сырья, материалов, фурнитуры, на единицу изделия.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Заключение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Традиционная тряпичная кукла в сегодняшней России она переживает подлинное возрождение. Рукотворная лоскутная фигурка выполняет теперь новую коммуникативную функцию. Она стала живым средством общения и приобщения к народному культурному опыту. </a:t>
            </a:r>
          </a:p>
          <a:p>
            <a:r>
              <a:rPr lang="ru-RU" dirty="0" smtClean="0"/>
              <a:t>В итоге выполнения проекта достигнуто следующее: была изучена история традиционной русской народной куклы и ее виды; освоена технология выполнения; изготовлены образцы;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список использованной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. Дайн, Г.Л. Русская тряпичная кукла. Культура, традиции, технология (Текст ) / Г. Л. Дайн, М. Н. Дайн.- М.: Культура и традиции, 2007.- 120 с. </a:t>
            </a:r>
          </a:p>
          <a:p>
            <a:r>
              <a:rPr lang="ru-RU" dirty="0" smtClean="0"/>
              <a:t> 2 .Зимина, З.И. Текстильные обрядовые куклы ( Текст) / З.И. Зимина.- Котова, И.Н. Русские обряды и традиции. Народная кукла ( Текст) / И.Н. </a:t>
            </a:r>
          </a:p>
          <a:p>
            <a:r>
              <a:rPr lang="ru-RU" dirty="0" smtClean="0"/>
              <a:t>3 .Котова, А.С. Котова.- СПб, Паритет, 2003.- 240с.</a:t>
            </a:r>
          </a:p>
          <a:p>
            <a:r>
              <a:rPr lang="ru-RU" dirty="0" smtClean="0"/>
              <a:t>4. Декоративно- Прикладное Творчество 5-9 классы, традиционные народные куклы, Керамика  О.Я. Воробьева. – Волгоград: Учитель, 2009- 140с.: ил. Автор- составитель Е.А. </a:t>
            </a:r>
            <a:r>
              <a:rPr lang="ru-RU" dirty="0" err="1" smtClean="0"/>
              <a:t>Гурбина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5. Занятие по прикладному искусству. 5-7 классы: работа с соленным тестом, аппликация из ткани, лоскутная техника, рукоделие из ниток / авт.-сост. Е.А. </a:t>
            </a:r>
            <a:r>
              <a:rPr lang="ru-RU" dirty="0" err="1" smtClean="0"/>
              <a:t>Гурбина</a:t>
            </a:r>
            <a:r>
              <a:rPr lang="ru-RU" dirty="0" smtClean="0"/>
              <a:t>. – Изд. 2-е. – Волгоград: Учитель, 2010.- 127с.: ил.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243</TotalTime>
  <Words>699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Opulent</vt:lpstr>
      <vt:lpstr>Проект на тему: «Кукла - оберег»</vt:lpstr>
      <vt:lpstr>Цель и задачи:</vt:lpstr>
      <vt:lpstr>Актуальность: </vt:lpstr>
      <vt:lpstr>История возникновения:</vt:lpstr>
      <vt:lpstr>Виды кукол:</vt:lpstr>
      <vt:lpstr>Выбор материалов: </vt:lpstr>
      <vt:lpstr>    Экономическое обоснование:  </vt:lpstr>
      <vt:lpstr>  Заключение : </vt:lpstr>
      <vt:lpstr>  список использованной литературы:</vt:lpstr>
      <vt:lpstr>Ссылки: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лариса</dc:creator>
  <cp:lastModifiedBy>User</cp:lastModifiedBy>
  <cp:revision>14</cp:revision>
  <dcterms:created xsi:type="dcterms:W3CDTF">2014-09-16T21:37:47Z</dcterms:created>
  <dcterms:modified xsi:type="dcterms:W3CDTF">2019-05-31T01:50:49Z</dcterms:modified>
</cp:coreProperties>
</file>