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2" r:id="rId7"/>
    <p:sldId id="261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13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6" d="100"/>
          <a:sy n="76" d="100"/>
        </p:scale>
        <p:origin x="-946" y="-3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7DC76410-1A07-4797-9EA0-0511BFF1DE8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642DDFC1-808B-41CD-AA8F-F2319C13DC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482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6410-1A07-4797-9EA0-0511BFF1DE8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DFC1-808B-41CD-AA8F-F2319C13DC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418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6410-1A07-4797-9EA0-0511BFF1DE8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DFC1-808B-41CD-AA8F-F2319C13DC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0129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6410-1A07-4797-9EA0-0511BFF1DE8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DFC1-808B-41CD-AA8F-F2319C13DC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1158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6410-1A07-4797-9EA0-0511BFF1DE8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DFC1-808B-41CD-AA8F-F2319C13DC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7586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6410-1A07-4797-9EA0-0511BFF1DE8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DFC1-808B-41CD-AA8F-F2319C13DC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245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6410-1A07-4797-9EA0-0511BFF1DE8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DFC1-808B-41CD-AA8F-F2319C13DC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510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7DC76410-1A07-4797-9EA0-0511BFF1DE8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DFC1-808B-41CD-AA8F-F2319C13DC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169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7DC76410-1A07-4797-9EA0-0511BFF1DE8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DFC1-808B-41CD-AA8F-F2319C13DC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753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6410-1A07-4797-9EA0-0511BFF1DE8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DFC1-808B-41CD-AA8F-F2319C13DC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830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6410-1A07-4797-9EA0-0511BFF1DE8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DFC1-808B-41CD-AA8F-F2319C13DC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565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6410-1A07-4797-9EA0-0511BFF1DE8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DFC1-808B-41CD-AA8F-F2319C13DC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432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6410-1A07-4797-9EA0-0511BFF1DE8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DFC1-808B-41CD-AA8F-F2319C13DC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767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6410-1A07-4797-9EA0-0511BFF1DE8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DFC1-808B-41CD-AA8F-F2319C13DC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413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6410-1A07-4797-9EA0-0511BFF1DE8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DFC1-808B-41CD-AA8F-F2319C13DC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70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6410-1A07-4797-9EA0-0511BFF1DE8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DFC1-808B-41CD-AA8F-F2319C13DC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269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76410-1A07-4797-9EA0-0511BFF1DE8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DFC1-808B-41CD-AA8F-F2319C13DC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339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DC76410-1A07-4797-9EA0-0511BFF1DE82}" type="datetimeFigureOut">
              <a:rPr lang="ru-RU" smtClean="0"/>
              <a:t>01.11.2023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642DDFC1-808B-41CD-AA8F-F2319C13DC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888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7801" y="1603343"/>
            <a:ext cx="8825658" cy="2677648"/>
          </a:xfrm>
        </p:spPr>
        <p:txBody>
          <a:bodyPr/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«</a:t>
            </a: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ринт на желатиновой пластине «Осенний вернисаж»»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35412" y="5003803"/>
            <a:ext cx="8825658" cy="861420"/>
          </a:xfrm>
        </p:spPr>
        <p:txBody>
          <a:bodyPr/>
          <a:lstStyle/>
          <a:p>
            <a:pPr algn="r"/>
            <a:r>
              <a:rPr lang="ru-RU" dirty="0" smtClean="0"/>
              <a:t>Подготовила воспитатель: Тарасенко Анна Андреевна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907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8111" y="2369710"/>
            <a:ext cx="9756886" cy="3416300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Принт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печать текста и изображений </a:t>
            </a:r>
            <a:r>
              <a:rPr lang="ru-RU" sz="36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(рисунок, или фотография),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нанесённое определённым способом на бумагу, ткань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другую поверхность.</a:t>
            </a:r>
            <a:endParaRPr lang="ru-RU" sz="3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685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elpress.files.wordpress.com/2016/03/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788" y="2597984"/>
            <a:ext cx="4686666" cy="3285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636454" y="2159448"/>
            <a:ext cx="6370655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набирает популярность художественная техника </a:t>
            </a:r>
            <a:r>
              <a:rPr lang="en-US" sz="3200" b="1" dirty="0" err="1" smtClean="0"/>
              <a:t>gelly</a:t>
            </a:r>
            <a:r>
              <a:rPr lang="en-US" sz="3200" dirty="0"/>
              <a:t> </a:t>
            </a:r>
            <a:r>
              <a:rPr lang="en-US" sz="3200" b="1" dirty="0"/>
              <a:t>plate.</a:t>
            </a:r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рубежом производят гелевые пластины </a:t>
            </a:r>
            <a:r>
              <a:rPr lang="ru-RU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Gel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Press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Plate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, из </a:t>
            </a:r>
            <a:r>
              <a:rPr lang="ru-RU" sz="3200" dirty="0">
                <a:solidFill>
                  <a:srgbClr val="403714"/>
                </a:solidFill>
                <a:latin typeface="Times New Roman" panose="02020603050405020304" pitchFamily="18" charset="0"/>
              </a:rPr>
              <a:t>латекса или продуктов животного происхождения</a:t>
            </a:r>
            <a:r>
              <a:rPr lang="ru-RU" sz="3200" dirty="0" smtClean="0">
                <a:solidFill>
                  <a:srgbClr val="403714"/>
                </a:solidFill>
                <a:latin typeface="Times New Roman" panose="02020603050405020304" pitchFamily="18" charset="0"/>
              </a:rPr>
              <a:t>. Они многоразовые, и не токсичные. Легко моются</a:t>
            </a:r>
            <a:r>
              <a:rPr lang="ru-RU" sz="3200" dirty="0" smtClean="0">
                <a:solidFill>
                  <a:srgbClr val="403714"/>
                </a:solidFill>
                <a:latin typeface="Times New Roman" panose="02020603050405020304" pitchFamily="18" charset="0"/>
              </a:rPr>
              <a:t>. 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15330" y="693729"/>
            <a:ext cx="590645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Художественная </a:t>
            </a:r>
            <a:r>
              <a:rPr lang="ru-RU" sz="3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</a:t>
            </a:r>
            <a:r>
              <a:rPr lang="en-US" sz="3600" b="1" dirty="0" err="1">
                <a:solidFill>
                  <a:schemeClr val="bg1"/>
                </a:solidFill>
                <a:latin typeface="Agency FB" pitchFamily="34" charset="0"/>
              </a:rPr>
              <a:t>gelly</a:t>
            </a:r>
            <a:r>
              <a:rPr lang="en-US" sz="3600" dirty="0">
                <a:solidFill>
                  <a:schemeClr val="bg1"/>
                </a:solidFill>
                <a:latin typeface="Agency FB" pitchFamily="34" charset="0"/>
              </a:rPr>
              <a:t> </a:t>
            </a:r>
            <a:r>
              <a:rPr lang="en-US" sz="3600" b="1" dirty="0">
                <a:solidFill>
                  <a:schemeClr val="bg1"/>
                </a:solidFill>
                <a:latin typeface="Agency FB" pitchFamily="34" charset="0"/>
              </a:rPr>
              <a:t>plate</a:t>
            </a:r>
            <a:endParaRPr lang="ru-RU" sz="48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079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1182" y="2301072"/>
            <a:ext cx="11395438" cy="39096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Рецепт приготовления желатиновой пластины, рассчитанный для формы 15*15 см.: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150 – 200гр воды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20гр желатина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2-3 ложки жидкого глицерина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Желатин залить водой. Оставить на 20 минут до набухания. Далее влить глицерин, и отправить в микроволновку либо водяную баню до полного растворения. Перелить в форму и оставить застывать. 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ВАЖНО! Во время плавления желатина, образуется пенка/пузыри. Их  нужно убрать, </a:t>
            </a:r>
            <a:r>
              <a:rPr lang="ru-RU" sz="2000" b="1" dirty="0" err="1" smtClean="0">
                <a:solidFill>
                  <a:schemeClr val="tx1"/>
                </a:solidFill>
              </a:rPr>
              <a:t>т.к</a:t>
            </a:r>
            <a:r>
              <a:rPr lang="ru-RU" sz="2000" b="1" dirty="0" smtClean="0">
                <a:solidFill>
                  <a:schemeClr val="tx1"/>
                </a:solidFill>
              </a:rPr>
              <a:t> они создадут неровность на желатиновой пластине, которые повлияют на печать. 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049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0492" y="2342242"/>
            <a:ext cx="10162902" cy="3416300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печати на желатиновой пластине необходимы: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акриловые краски, чернила, много бумаги,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валик/губка поролоновая,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трафареты и/или все другие элементы дизайна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(листья,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фольга,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крышки бутылок,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штампы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расчёски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т.д.),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влажные салфетки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903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lorista7.ru/wp-content/uploads/2023/05/IMG_0001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29" y="478860"/>
            <a:ext cx="2794495" cy="2562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.pinimg.com/736x/57/01/c5/5701c57862f8774ab9f68c42379b0730--mono-print-gelli-print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8161" y="3539914"/>
            <a:ext cx="3954624" cy="29659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ds1.skrami.com/products/p1105492_5f8c9481cd5f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5871" y="1321235"/>
            <a:ext cx="3433896" cy="44373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865" y="3192721"/>
            <a:ext cx="2812459" cy="3386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C:\Users\MSI\OneDrive\Рабочий стол\Screenshot_20231030-201033_YouTub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546" y="478860"/>
            <a:ext cx="3087420" cy="3027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631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C:\Users\MSI\OneDrive\Рабочий стол\Screenshot_20231030-201123_YouTu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48" y="192878"/>
            <a:ext cx="5727742" cy="33861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MSI\OneDrive\Рабочий стол\Screenshot_20231030-201137_YouTub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50" y="3471571"/>
            <a:ext cx="5242413" cy="32295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MSI\OneDrive\Рабочий стол\Screenshot_20231030-201222_YouTub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44" y="3579018"/>
            <a:ext cx="4295174" cy="32295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426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C:\Users\MSI\OneDrive\Рабочий стол\Screenshot_20231030-201230_YouTu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2" y="562766"/>
            <a:ext cx="5107932" cy="37949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MSI\OneDrive\Рабочий стол\Screenshot_20231030-201354_YouTub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379" y="2743200"/>
            <a:ext cx="6407445" cy="37705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288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163</TotalTime>
  <Words>150</Words>
  <Application>Microsoft Office PowerPoint</Application>
  <PresentationFormat>Произвольный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Совет директоров</vt:lpstr>
      <vt:lpstr>Мастер-класс «Принт на желатиновой пластине «Осенний вернисаж»»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«Монопринт на желатиновой пластине или техника »</dc:title>
  <dc:creator>MSI</dc:creator>
  <cp:lastModifiedBy>MSI</cp:lastModifiedBy>
  <cp:revision>17</cp:revision>
  <dcterms:created xsi:type="dcterms:W3CDTF">2023-10-30T02:37:17Z</dcterms:created>
  <dcterms:modified xsi:type="dcterms:W3CDTF">2023-11-01T11:16:49Z</dcterms:modified>
</cp:coreProperties>
</file>