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3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83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85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3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53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4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174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65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211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68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7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3980B-23A8-4CE0-BB40-DB1F6541428A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DE3EA-05BE-479F-BDC5-721E790C8D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4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0"/>
            <a:ext cx="9143999" cy="6858000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706 кг =       ц       кг;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1902 г =       кг           г;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6509 м =       км            м;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190 мин =       ч           мин;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365 см =        м         см;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638 мм =       дм        см       мм.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6770" y="158489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48652" y="158489"/>
            <a:ext cx="554789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 descr="https://img2.goodfon.ru/original/2560x1600/e/f9/svet-krugi-f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14283" y="1117374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2933" y="1124744"/>
            <a:ext cx="1069065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79170" y="2060848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36958" y="2060848"/>
            <a:ext cx="112307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509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79677" y="2996952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87958" y="2988527"/>
            <a:ext cx="1028058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79170" y="3933056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02933" y="3933056"/>
            <a:ext cx="795562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79170" y="4797152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803441" y="4797152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92080" y="4803241"/>
            <a:ext cx="601014" cy="576064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40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«Кто быстрее»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3600400"/>
          </a:xfrm>
        </p:spPr>
        <p:txBody>
          <a:bodyPr anchor="t">
            <a:no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55*5:25+(72:1-0):9+96:6 =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99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:(3*8)+(7*9)*2+8:1 =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135</a:t>
            </a:r>
            <a:endParaRPr lang="ru-RU" sz="40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279:3+24*(96:6-20:10) =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429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04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320480"/>
          </a:xfrm>
        </p:spPr>
        <p:txBody>
          <a:bodyPr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26 т 309 кг + 30 т 175 кг =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 т 484 кг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40 кг 260 г + 30 т 828 г =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71 т 088 г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16 км 320 м – 9 км 658 м =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км 662 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54 т 700 кг – 36 т 195 кг =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 т 505 м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5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16" y="13905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№4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516" y="1166018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 т 200 кг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1200 кг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 км 50 м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9500 м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 ч 30 мин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230 мин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 р. 8 к.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680 к.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90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1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900-900:2-900:4 =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900-450-225 = 450-225 = 225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540+540:3+540:9 =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540+180+60 = (540+60)+180 =        = 600+180 = 780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750+750:3+750:6=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(750+250)+125=1000+125 = 1125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5*3*16-16*5*3 =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15*16-16*15 = 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4*12*5+5*12*4 =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20*12+20*12 = (12+12)*20 = 480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5*24*7-7*12*5 =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35*24-35*12 = 35*(24*12)=35*12 =    = 420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34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1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№6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052736"/>
            <a:ext cx="9160633" cy="580526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240 с = 240:60 = 24:6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мин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360 с = 360:60 = 36:6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мин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375 с = 360 с + 15 с = 360:60+15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мин 15 с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600 с = 600:60 = 60:6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мин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635 с = 600 с +35 с = 600:60+35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мин 35 с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420 с = 420:60 = 42:6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мин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21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516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052736"/>
            <a:ext cx="9160633" cy="5805264"/>
          </a:xfrm>
        </p:spPr>
        <p:txBody>
          <a:bodyPr>
            <a:normAutofit/>
          </a:bodyPr>
          <a:lstStyle/>
          <a:p>
            <a:pPr marL="742950" indent="-74295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9-4 = на 5 (км) – больше проехал второй автомобиль, чем первый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600:5 = 120 (г) – бензина расходуется на 1 км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120*4 = 480 (г) – бензина израсходовал первый автомобиль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120*9 = 1080 (г) – бензина израсходовал второй автомобиль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Ответ: 480 г и 1080 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5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319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706 кг =       ц       кг; 1902 г =       кг           г; 6509 м =       км            м; 190 мин =       ч           мин; 365 см =        м         см; 638 мм =       дм        см       мм.</vt:lpstr>
      <vt:lpstr>Игра «Кто быстрее»</vt:lpstr>
      <vt:lpstr>№1</vt:lpstr>
      <vt:lpstr>№4</vt:lpstr>
      <vt:lpstr>№5</vt:lpstr>
      <vt:lpstr>№6</vt:lpstr>
      <vt:lpstr>№7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706 кг =       ц</dc:title>
  <dc:creator>Елена</dc:creator>
  <cp:lastModifiedBy>Елена</cp:lastModifiedBy>
  <cp:revision>10</cp:revision>
  <dcterms:created xsi:type="dcterms:W3CDTF">2021-01-28T03:25:32Z</dcterms:created>
  <dcterms:modified xsi:type="dcterms:W3CDTF">2021-01-28T05:06:11Z</dcterms:modified>
</cp:coreProperties>
</file>