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>
      <p:cViewPr varScale="1">
        <p:scale>
          <a:sx n="73" d="100"/>
          <a:sy n="73" d="100"/>
        </p:scale>
        <p:origin x="72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120141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604816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033214"/>
      </p:ext>
    </p:extLst>
  </p:cSld>
  <p:clrMapOvr>
    <a:masterClrMapping/>
  </p:clrMapOvr>
  <p:transition spd="med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318129"/>
      </p:ext>
    </p:extLst>
  </p:cSld>
  <p:clrMapOvr>
    <a:masterClrMapping/>
  </p:clrMapOvr>
  <p:transition spd="med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5563476"/>
      </p:ext>
    </p:extLst>
  </p:cSld>
  <p:clrMapOvr>
    <a:masterClrMapping/>
  </p:clrMapOvr>
  <p:transition spd="med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62583"/>
      </p:ext>
    </p:extLst>
  </p:cSld>
  <p:clrMapOvr>
    <a:masterClrMapping/>
  </p:clrMapOvr>
  <p:transition spd="med"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226490"/>
      </p:ext>
    </p:extLst>
  </p:cSld>
  <p:clrMapOvr>
    <a:masterClrMapping/>
  </p:clrMapOvr>
  <p:transition spd="med"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215049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369320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206366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272355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547903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122955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712702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92497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11/1/2023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948412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564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  <p:sldLayoutId id="2147483807" r:id="rId13"/>
    <p:sldLayoutId id="2147483808" r:id="rId14"/>
    <p:sldLayoutId id="2147483809" r:id="rId15"/>
    <p:sldLayoutId id="2147483810" r:id="rId16"/>
  </p:sldLayoutIdLst>
  <p:transition spd="med">
    <p:pull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41864" y="418012"/>
            <a:ext cx="8907002" cy="5656218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дошкольное образовательное учреждение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444»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 теме: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не мал и не велик,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снежно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белый снеговик»</a:t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среднего дошкольного возраста</a:t>
            </a:r>
            <a:b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Раводеева Анастасия Андреевна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Нижний Новгород,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38796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279" y="157599"/>
            <a:ext cx="10426680" cy="359664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художественных произведений: Ольга Корнеева «Снеговик»,  В. Глухих «Сказка о снеговиках», Павлова «Как снеговики маму искали», «Снеговик». Воспитатели. (Приложение 2)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Дидактические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«Собери снеговика», «Назови ласково», «Слова - антонимы». Подвижные игры «Снежинки и ветер», «Зимушка - зима», «Снеговик». Музыкальные игры «Зайка беленький сидит», «Лепим, лепим ком большой». Воспитатели.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Слушание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П.И. Чайковского «Времена года. Зима». Воспитатели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Просмотр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мультфильмов «Снеговик - почтовик», «Кода зажигаются ёлки», «Крот и снеговик». Родители.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408"/>
          <a:stretch/>
        </p:blipFill>
        <p:spPr>
          <a:xfrm rot="4345158">
            <a:off x="138931" y="4136267"/>
            <a:ext cx="2728689" cy="21828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612260" y="4197517"/>
            <a:ext cx="2946943" cy="20603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00517">
            <a:off x="5572514" y="4103545"/>
            <a:ext cx="2846439" cy="22677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5539" y="3416766"/>
            <a:ext cx="2310493" cy="308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7810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6514" y="203199"/>
            <a:ext cx="10929257" cy="346891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000" b="1" dirty="0"/>
              <a:t>4 этап (презентационный, рефлексивный)</a:t>
            </a:r>
            <a:endParaRPr lang="ru-RU" sz="3000" dirty="0"/>
          </a:p>
          <a:p>
            <a:pPr lvl="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итогового продукта проекта – книжки – самоделки «Приключения снеговика» изготовленного совместно с родителями</a:t>
            </a:r>
          </a:p>
          <a:p>
            <a:pPr lvl="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итогового мероприятия спортивного праздника совместно с инструктором по ФИЗО «Он не мал и не велик снежно белый снеговик»</a:t>
            </a:r>
          </a:p>
          <a:p>
            <a:pPr lvl="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детского творчества: рисунки и аппликации по теме проекта</a:t>
            </a:r>
          </a:p>
          <a:p>
            <a:pPr lvl="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Обработка и оформление материалов проекта в виде презентации. Подведение итогов.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5061" y="3483388"/>
            <a:ext cx="4226983" cy="19537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814" y="3637618"/>
            <a:ext cx="3674365" cy="19503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8648" y="4820952"/>
            <a:ext cx="3402234" cy="191375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38726" y="4566306"/>
            <a:ext cx="3097763" cy="223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90514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6070" y="681189"/>
            <a:ext cx="4919662" cy="93596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Спортивный праздник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«Он не мал и не велик, снежно - белый снеговик»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65"/>
          <a:stretch/>
        </p:blipFill>
        <p:spPr>
          <a:xfrm>
            <a:off x="5596732" y="163513"/>
            <a:ext cx="6061075" cy="3641725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070" y="3230882"/>
            <a:ext cx="6235336" cy="350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43642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44510" y="2719140"/>
            <a:ext cx="72939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Спасибо за внимание!</a:t>
            </a:r>
            <a:endParaRPr lang="ru-RU" sz="5400" b="0" cap="none" spc="0" dirty="0">
              <a:ln w="0"/>
              <a:solidFill>
                <a:schemeClr val="accent2">
                  <a:lumMod val="75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483020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56755"/>
            <a:ext cx="5546771" cy="539496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</a:t>
            </a:r>
            <a:endParaRPr lang="ru-RU" sz="2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Наступила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зима - любимое время года для детей. Все с нетерпением ждут, когда земля укроется снежным покрывалом. И вот она долгожданная радость: покататься на санках, лыжах, коньках, поиграть в снежки, и конечно слепить снеговика. Снеговик стал символом детских игр и забав. Не зря день 18 января – объявлен Всемирным Днём снеговика – ещё один из любимых праздников детворы. Есть такое давнее поверье, что, слепив снеговика в этот день, нужно загадать желание, нашептать его снеговику и оно обязательно сбудется.  Этот день – хороший повод, чтобы собраться всей семьей и весело провести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время.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остаётся только поддержать стремления детей к играм, забавам, творчеству - обогатить имеющиеся знания и навыки, дать возможность использовать их, пережить радость открытий, побед и успеха. </a:t>
            </a:r>
          </a:p>
          <a:p>
            <a:pPr algn="just"/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1062" y="339636"/>
            <a:ext cx="4585062" cy="6113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9486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153" y="365759"/>
            <a:ext cx="9976257" cy="6296297"/>
          </a:xfrm>
        </p:spPr>
        <p:txBody>
          <a:bodyPr>
            <a:normAutofit/>
          </a:bodyPr>
          <a:lstStyle/>
          <a:p>
            <a:pPr algn="just"/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речь, мышление, любознательность, наблюдательность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творческую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среднего дошкольного возраста, в процессе подготовки к празднованию Дня снеговика. </a:t>
            </a:r>
          </a:p>
          <a:p>
            <a:pPr algn="just"/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исследовательско-творческий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практико-ориентированный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краткосрочный, с 10 по 17 января 2022 года</a:t>
            </a:r>
          </a:p>
          <a:p>
            <a:pPr algn="just"/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проекта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родители, воспитатели, инструктор по ФИЗО.</a:t>
            </a:r>
          </a:p>
          <a:p>
            <a:pPr algn="just"/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проекта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рисунков и аппликации, праздник,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книжка-самоделка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«Приключения Снеговика», игра «Собери снеговика»</a:t>
            </a:r>
          </a:p>
          <a:p>
            <a:pPr algn="just"/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Проблемная ситуация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предложить детям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подарок и придумать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празднования дня снеговика.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62372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996269" y="406173"/>
            <a:ext cx="10005560" cy="63429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историей появления образа снеговика,</a:t>
            </a:r>
          </a:p>
          <a:p>
            <a:pPr algn="just">
              <a:lnSpc>
                <a:spcPct val="10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уточнить знания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о снеге, признаках зимы, зимних забавах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>
              <a:lnSpc>
                <a:spcPct val="10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качества, внимание, меткость, быстроту реакции,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поднять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настрой,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содействовать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сотрудничества в детско-родительских отношениях.</a:t>
            </a:r>
          </a:p>
          <a:p>
            <a:pPr marL="0" indent="0">
              <a:buNone/>
            </a:pP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проявляют любознательность и творческую активность в процессе совместной практической деятельности.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597609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3416" y="206102"/>
            <a:ext cx="10049101" cy="580572"/>
          </a:xfrm>
        </p:spPr>
        <p:txBody>
          <a:bodyPr>
            <a:noAutofit/>
          </a:bodyPr>
          <a:lstStyle/>
          <a:p>
            <a:r>
              <a:rPr lang="ru-RU" sz="24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образовательных областей</a:t>
            </a:r>
            <a:r>
              <a:rPr lang="ru-RU" sz="24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интегративный проект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6449" y="970384"/>
            <a:ext cx="10923037" cy="5561045"/>
          </a:xfrm>
        </p:spPr>
        <p:txBody>
          <a:bodyPr numCol="2">
            <a:normAutofit fontScale="55000" lnSpcReduction="20000"/>
          </a:bodyPr>
          <a:lstStyle/>
          <a:p>
            <a:pPr marL="0" indent="0">
              <a:buNone/>
            </a:pPr>
            <a:r>
              <a:rPr lang="ru-RU" sz="33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развитие»: </a:t>
            </a:r>
          </a:p>
          <a:p>
            <a:pPr lvl="0"/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Содействовать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формировании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сотрудничества в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детско-родительских отношениях</a:t>
            </a:r>
          </a:p>
          <a:p>
            <a:pPr lvl="0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эмоционально ценностное отношение к окружающему миру</a:t>
            </a:r>
          </a:p>
          <a:p>
            <a:pPr marL="0" indent="0">
              <a:buNone/>
            </a:pPr>
            <a:r>
              <a:rPr lang="ru-RU" sz="4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развитие»</a:t>
            </a:r>
          </a:p>
          <a:p>
            <a:pPr lvl="0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составлять рассказ о снеговике</a:t>
            </a:r>
          </a:p>
          <a:p>
            <a:pPr lvl="0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словарь детей: снегопад, снежинки, снежный ком</a:t>
            </a:r>
          </a:p>
          <a:p>
            <a:pPr lvl="0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речь, мышление, любознательность, наблюдательность</a:t>
            </a:r>
          </a:p>
          <a:p>
            <a:pPr marL="0" indent="0">
              <a:buNone/>
            </a:pPr>
            <a:endParaRPr lang="ru-RU" sz="42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развитие»</a:t>
            </a:r>
          </a:p>
          <a:p>
            <a:pPr lvl="0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Укреплять здоровье детей</a:t>
            </a:r>
          </a:p>
          <a:p>
            <a:pPr lvl="0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Прививать навыки здорового образа жизни</a:t>
            </a:r>
          </a:p>
          <a:p>
            <a:pPr lvl="0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мелкую моторику</a:t>
            </a:r>
          </a:p>
          <a:p>
            <a:pPr lvl="0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навыков безопасного поведения в подвижных и спортивных играх</a:t>
            </a:r>
          </a:p>
          <a:p>
            <a:pPr lvl="0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командного духа при проведении командных игр и спортивных праздников</a:t>
            </a:r>
          </a:p>
          <a:p>
            <a:pPr marL="0" indent="0">
              <a:buNone/>
            </a:pPr>
            <a:r>
              <a:rPr lang="ru-RU" sz="4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развитие»</a:t>
            </a:r>
          </a:p>
          <a:p>
            <a:pPr lvl="0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Вызвать эмоционально положительный отклик к творческой деятельности по изготовлению подарка для снеговика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795936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900113" y="449263"/>
            <a:ext cx="10566400" cy="6067425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</a:t>
            </a:r>
            <a:endParaRPr lang="ru-RU" sz="3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записи (музыкальная игра-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ускорялка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«Лепим, лепим ком большой…», «Зайка беленький сидит»)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«Собери снеговика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Книжка-самоделка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«Приключения снеговика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творчества аппликация «Глаза угольки, губы сучки, холодный большой. Кто я такой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рисунков снеговика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«Мы играем со снежками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Поделки снеговиков, выполненные в различных техниках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Снежки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подвижных игр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078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474" y="182880"/>
            <a:ext cx="9905999" cy="1942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2">
                    <a:lumMod val="75000"/>
                  </a:schemeClr>
                </a:solidFill>
              </a:rPr>
              <a:t>Этапы проекта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6612" y="942391"/>
            <a:ext cx="11122090" cy="57289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 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Поисковый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2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воспитателя</a:t>
            </a: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«Знакомство с проектом».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Ознакомление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с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содержанием проекта;</a:t>
            </a: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«Откуда появился снеговик? Почему снеговик любит мороз?»</a:t>
            </a:r>
          </a:p>
          <a:p>
            <a:pPr marL="0" indent="0" algn="just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уровня знаний детей и интереса по теме проекта</a:t>
            </a: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спортивному празднику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инструктором по ФИЗО Смирновой А.Г</a:t>
            </a:r>
          </a:p>
          <a:p>
            <a:pPr marL="0" indent="0" algn="just">
              <a:buNone/>
            </a:pPr>
            <a:r>
              <a:rPr lang="ru-RU" sz="22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детей</a:t>
            </a: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проявляют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теме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принимают участие в совместной деятельности в ходе реализации проекта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188232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3300" y="518886"/>
            <a:ext cx="10290629" cy="611051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5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5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Аналитический</a:t>
            </a:r>
            <a:endParaRPr lang="ru-RU" sz="5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4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воспитателей</a:t>
            </a:r>
            <a:endParaRPr lang="ru-RU" sz="4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методической и художественной литературы, дидактических игр, подвижных игр, иллюстративного материала и музыкального репертуара по заданной теме;</a:t>
            </a:r>
          </a:p>
          <a:p>
            <a:pPr algn="just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Пополнение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предметно-развивающей среды по теме проекта;</a:t>
            </a:r>
          </a:p>
          <a:p>
            <a:pPr algn="just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с детьми «Как мы можем поздравить снеговика со Всемирным Днем снеговика?»;</a:t>
            </a:r>
          </a:p>
          <a:p>
            <a:pPr algn="just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к изготовлению книжки-самоделки «Приключения Снеговика», составление рассказа;</a:t>
            </a:r>
          </a:p>
          <a:p>
            <a:pPr algn="just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«Давайте работать по проекту»; </a:t>
            </a:r>
          </a:p>
          <a:p>
            <a:pPr algn="just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Привлечь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к изготовлению поделок по теме проекта в мини- музей</a:t>
            </a:r>
          </a:p>
          <a:p>
            <a:pPr marL="0" indent="0" algn="just">
              <a:buNone/>
            </a:pPr>
            <a:r>
              <a:rPr lang="ru-RU" sz="40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детей:</a:t>
            </a:r>
            <a:endParaRPr lang="ru-RU" sz="4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планируют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педагогом как будут отмечать праздник, решать что будут для этого делать (рисовать, оформлять аппликацию, обсудить в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игры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поиграть, как еще можно порадовать снеговика, договориться с инструктором по ФИЗО о проведении спортивного праздника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03595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9128" y="149290"/>
            <a:ext cx="11047444" cy="338761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4000" b="1" dirty="0"/>
              <a:t>3 этап </a:t>
            </a:r>
            <a:r>
              <a:rPr lang="ru-RU" sz="4000" b="1" dirty="0" smtClean="0"/>
              <a:t>- Практический</a:t>
            </a:r>
            <a:r>
              <a:rPr lang="ru-RU" sz="4000" dirty="0" smtClean="0"/>
              <a:t> </a:t>
            </a:r>
            <a:endParaRPr lang="ru-RU" sz="4000" dirty="0"/>
          </a:p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Наблюдение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снегопадом на участке, беседа о его свойствах, что с ним можно сделать. Воспитатели. Родители. </a:t>
            </a:r>
          </a:p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Беседа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«История появления снеговика», «Помощник деда мороза». Развивать речь, ее интонационную выразительность, развивать мышление, память, внимание. Воспитатели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1)</a:t>
            </a:r>
          </a:p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Рассматривание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книг, иллюстраций о снеговиках. Воспитатели, родители.</a:t>
            </a:r>
          </a:p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книжки самоделки «Приключения снеговика» (Совместная деятельность детей и родителей)</a:t>
            </a:r>
          </a:p>
          <a:p>
            <a:pPr marL="0" lvl="0" indent="0">
              <a:buNone/>
            </a:pPr>
            <a:endParaRPr lang="ru-RU" sz="26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16780" y="4361384"/>
            <a:ext cx="2435004" cy="22208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7199" y="3247284"/>
            <a:ext cx="2288215" cy="23823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01510" y="3082545"/>
            <a:ext cx="3390409" cy="225746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46"/>
          <a:stretch/>
        </p:blipFill>
        <p:spPr>
          <a:xfrm>
            <a:off x="5095414" y="4504830"/>
            <a:ext cx="3577846" cy="220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56668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193</TotalTime>
  <Words>939</Words>
  <Application>Microsoft Office PowerPoint</Application>
  <PresentationFormat>Широкоэкранный</PresentationFormat>
  <Paragraphs>81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Times New Roman</vt:lpstr>
      <vt:lpstr>Trebuchet MS</vt:lpstr>
      <vt:lpstr>Wingdings 3</vt:lpstr>
      <vt:lpstr>Аспект</vt:lpstr>
      <vt:lpstr>   Муниципальное бюджетное дошкольное образовательное учреждение  «Детский сад № 444»     Проект по теме:  «Он не мал и не велик,  снежно белый снеговик» для детей среднего дошкольного возраста   воспитатель:  Раводеева Анастасия Андреевна        г. Нижний Новгород, 2022 г. </vt:lpstr>
      <vt:lpstr>Презентация PowerPoint</vt:lpstr>
      <vt:lpstr>Презентация PowerPoint</vt:lpstr>
      <vt:lpstr>Презентация PowerPoint</vt:lpstr>
      <vt:lpstr>Интеграция образовательных областей: интегративный проект </vt:lpstr>
      <vt:lpstr>Презентация PowerPoint</vt:lpstr>
      <vt:lpstr>Этапы проекта </vt:lpstr>
      <vt:lpstr>Презентация PowerPoint</vt:lpstr>
      <vt:lpstr>Презентация PowerPoint</vt:lpstr>
      <vt:lpstr>Презентация PowerPoint</vt:lpstr>
      <vt:lpstr>Презентация PowerPoint</vt:lpstr>
      <vt:lpstr>Спортивный праздник  «Он не мал и не велик, снежно - белый снеговик»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 444»         Проект по теме: «Он не мал и не велик, снежно белый снеговик» МБДОУ «Детский сад №444» для детей средней группы №4   воспитатели: Зотникова Мария Дмитриевна,  Раводеева Анастасия Андреевна        г. Нижний Новгород, 2022г.</dc:title>
  <dc:creator>3</dc:creator>
  <cp:lastModifiedBy>3</cp:lastModifiedBy>
  <cp:revision>27</cp:revision>
  <dcterms:created xsi:type="dcterms:W3CDTF">2022-02-01T10:05:48Z</dcterms:created>
  <dcterms:modified xsi:type="dcterms:W3CDTF">2023-11-01T14:59:49Z</dcterms:modified>
</cp:coreProperties>
</file>