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5" r:id="rId3"/>
    <p:sldId id="259" r:id="rId4"/>
    <p:sldId id="256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ownloads\1637955241_103-pro-dachnikov-com-p-podsolnukhi-foto-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9" y="1700808"/>
            <a:ext cx="9165580" cy="515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3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maxresdefault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" y="1682787"/>
            <a:ext cx="9163750" cy="5154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ownloads\1614513022_144-p-osennie-listya-na-belom-fone-19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" y="-23685"/>
            <a:ext cx="4802192" cy="216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80" y="-24825"/>
            <a:ext cx="4803775" cy="217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4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gifer.com/Azn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2" y="533847"/>
            <a:ext cx="9149422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38981"/>
            <a:ext cx="154781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7364"/>
            <a:ext cx="974788" cy="636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8" y="614062"/>
            <a:ext cx="1547813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571" y="566063"/>
            <a:ext cx="773907" cy="50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7" descr="C:\Users\User\Downloads\2MTh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580" y="620688"/>
            <a:ext cx="15621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29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Осень в золотой косынк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68343" cy="515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75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2023-10-25T09:50:21Z</dcterms:created>
  <dcterms:modified xsi:type="dcterms:W3CDTF">2023-11-01T06:47:46Z</dcterms:modified>
</cp:coreProperties>
</file>