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9A06B0-7CD4-44E6-AE22-9BF16C60EA42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31FDED-AACE-4D20-B9A4-FD99BC245C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№40 Г.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БЕЛГОРОД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type="body" idx="1"/>
          </p:nvPr>
        </p:nvSpPr>
        <p:spPr>
          <a:xfrm>
            <a:off x="530352" y="2852936"/>
            <a:ext cx="7772400" cy="34563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/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ДЛЯ РОДИТЕЛЕЙ И ПЕДАГОГОВ ПО ПРОФИЛАКТИКЕ САМОВОЛЬНОГО УХОДА ДЕТЕЙ ИЗ ДЕТСКОГО САДА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ОЗЕРОВА В.П.</a:t>
            </a:r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ОЧЕНЬ ВНИМАТЕЛЬНЫ: НАБЛЮДАЙТЕ ЗА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ПОВЕДЕНИЕМ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ДОМА И В ДЕТСКОМ САДУ. ОБРАЩАЙТЕ ВНИМАНИЕ НА ЛЮБЫЕ ИЗМЕНЕНИЯ В ПОВЕДЕНИИ И НАСТРОЕНИИ РЕБЁНКА.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12976"/>
            <a:ext cx="78488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УСТАНОВИТЕ ДОВЕРИТЕЛЬНЫЕ ОТНОШЕНИЯ. ПОСТОЯННО ОБЩАЙТЕСЬ С РЕБЁНКОМ, ВЫЯСНЯЙТЕ ЧТО ЕГО БЕСПОКОИТ В ДЕТСКОМ САДУ, ЧТОБЫ ОН СМОГ РАССКАЗАТЬ О СВОИХ ЧУВСТВАХ И ПРОБЛЕМАХ.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2636912"/>
            <a:ext cx="77768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980728"/>
            <a:ext cx="7772400" cy="16984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РАЗЪЯСНИТЕ РЕБЁНКУ ПРАВИЛА ПОВЕДЕНИЯ В ДЕТСКОМ САДУ И ОБЪЯСНИТЕ КАКИЕ МОГУТ БЫТЬ ПОСЛЕДСТВИЯ, ЕСЛИ ОН УХОДИТ САМОВОЛЬНО. ПОДЧЕРКНИТЕ ВАЖНОСТЬ БЕЗОПАСНОСТИ, И К КОМУ ДЕТИ МОГУТ ОБРАТИТЬСЯ ЕСЛИ ИХ ЧТО-ТО БЕСПОКОИТ.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777686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0352" y="1052736"/>
            <a:ext cx="7772400" cy="16264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СТАРАЙТЕСЬ СОЗДАТЬ ИНТЕРЕСНУЮ И СТИМУЛИРУЮЩУЮ СРЕДУ В ДЕТСКОМ САДУ, ЧТОБЫ РЕБЁНОК БЫЛ ЗАНЯТ И УВЛЕЧЁН ИГРАМИ И ЗАНЯТИЯМИ. ЭТО ПОМОЖЕТ УМЕНЬШИТЬ ЖЕЛАНИЕ УХОДИТЬ САМОСТОЯТЕЛЬНО.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777686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ВЕДИТЕ РЕГУЛЯРНЫЙ ДИАЛОГ С РЕБЁНКОМ О ДЕТСКОМ САДЕ, О ЕГО ДРУЗЬЯХ. ЭТО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ПОМОЖЕТ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 В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КУРСЕ СОБЫТИЙ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БЫСТРО РЕАГИРОВАТЬ НА ЛЮБЫЕ ЗАТРУДНЕНИЯ И ПРОБЛЕМЫ.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77768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ОБРАТИТЕ ВНИМАНИЕ НА ЭМОЦИОНАЛЬНЫЕ НУЖДЫ РЕБЁНКА. ПОДДЕРЖИВАЙТЕ ЕГО ЭМОЦИОНАЛЬНОЕ БЛАГОПОЛУЧИЕ И ЗАБОТЬТЕСЬ О ЕГО КОМФОРТЕ В ДЕТСКОМ САДУ.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2708920"/>
            <a:ext cx="77768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ВНИМАТЕЛЬНО ОЗНАКОМЬТЕСЬ С УСЛОВИЯМИ БЕЗОПАСНОСТИ В ДЕТСКОМ САДУ. УБЕДИТЕСЬ ЧТО ВСЕ НЕОБХОДИМЫЕ МЕРЫ БЕЗОПАСНОСТИ ПРИНЯТЫ.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77770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ПОМНИТЕ, ЧТО КАЖДЫЙ РЕБЁНОК УНИКАЛЕН. ВЫСТРАИВАЙТЕ ДОВЕРИТЕЛЬНЫЕ И ПОДДЕРЖИВАЮЩИЕ ОТНОШЕНИЯ С ДЕТЬМИ, ЧТОБЫ ОНИ ЧУВСТВОВАЛИ СЕБЯ ЗАЩИЩЁННО И КОМФОРТНО В ДЕТСКОМ САДУ.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776401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239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БЮДЖЕТНОЕ ДОШКОЛЬНОЕ ОБРАЗОВАТЕЛЬНОЕ УЧРЕЖДЕНИЕ ДЕТСКИЙ САД №40 Г. БЕЛГОРОД</vt:lpstr>
      <vt:lpstr>БУДЬТЕ ОЧЕНЬ ВНИМАТЕЛЬНЫ: НАБЛЮДАЙТЕ ЗА ПОВЕДЕНИЕМ ДЕТЕЙ ДОМА И В ДЕТСКОМ САДУ. ОБРАЩАЙТЕ ВНИМАНИЕ НА ЛЮБЫЕ ИЗМЕНЕНИЯ В ПОВЕДЕНИИ И НАСТРОЕНИИ РЕБЁНКА. </vt:lpstr>
      <vt:lpstr>УСТАНОВИТЕ ДОВЕРИТЕЛЬНЫЕ ОТНОШЕНИЯ. ПОСТОЯННО ОБЩАЙТЕСЬ С РЕБЁНКОМ, ВЫЯСНЯЙТЕ ЧТО ЕГО БЕСПОКОИТ В ДЕТСКОМ САДУ, ЧТОБЫ ОН СМОГ РАССКАЗАТЬ О СВОИХ ЧУВСТВАХ И ПРОБЛЕМАХ.</vt:lpstr>
      <vt:lpstr>РАЗЪЯСНИТЕ РЕБЁНКУ ПРАВИЛА ПОВЕДЕНИЯ В ДЕТСКОМ САДУ И ОБЪЯСНИТЕ КАКИЕ МОГУТ БЫТЬ ПОСЛЕДСТВИЯ, ЕСЛИ ОН УХОДИТ САМОВОЛЬНО. ПОДЧЕРКНИТЕ ВАЖНОСТЬ БЕЗОПАСНОСТИ, И К КОМУ ДЕТИ МОГУТ ОБРАТИТЬСЯ ЕСЛИ ИХ ЧТО-ТО БЕСПОКОИТ.</vt:lpstr>
      <vt:lpstr> СТАРАЙТЕСЬ СОЗДАТЬ ИНТЕРЕСНУЮ И СТИМУЛИРУЮЩУЮ СРЕДУ В ДЕТСКОМ САДУ, ЧТОБЫ РЕБЁНОК БЫЛ ЗАНЯТ И УВЛЕЧЁН ИГРАМИ И ЗАНЯТИЯМИ. ЭТО ПОМОЖЕТ УМЕНЬШИТЬ ЖЕЛАНИЕ УХОДИТЬ САМОСТОЯТЕЛЬНО.</vt:lpstr>
      <vt:lpstr>ВЕДИТЕ РЕГУЛЯРНЫЙ ДИАЛОГ С РЕБЁНКОМ О ДЕТСКОМ САДЕ, О ЕГО ДРУЗЬЯХ. ЭТО ПОМОЖЕТ ВАМ БЫТЬ В КУРСЕ СОБЫТИЙ И БЫСТРО РЕАГИРОВАТЬ НА ЛЮБЫЕ ЗАТРУДНЕНИЯ И ПРОБЛЕМЫ.</vt:lpstr>
      <vt:lpstr> ОБРАТИТЕ ВНИМАНИЕ НА ЭМОЦИОНАЛЬНЫЕ НУЖДЫ РЕБЁНКА. ПОДДЕРЖИВАЙТЕ ЕГО ЭМОЦИОНАЛЬНОЕ БЛАГОПОЛУЧИЕ И ЗАБОТЬТЕСЬ О ЕГО КОМФОРТЕ В ДЕТСКОМ САДУ.</vt:lpstr>
      <vt:lpstr> ВНИМАТЕЛЬНО ОЗНАКОМЬТЕСЬ С УСЛОВИЯМИ БЕЗОПАСНОСТИ В ДЕТСКОМ САДУ. УБЕДИТЕСЬ ЧТО ВСЕ НЕОБХОДИМЫЕ МЕРЫ БЕЗОПАСНОСТИ ПРИНЯТЫ. </vt:lpstr>
      <vt:lpstr>ПОМНИТЕ, ЧТО КАЖДЫЙ РЕБЁНОК УНИКАЛЕН. ВЫСТРАИВАЙТЕ ДОВЕРИТЕЛЬНЫЕ И ПОДДЕРЖИВАЮЩИЕ ОТНОШЕНИЯ С ДЕТЬМИ, ЧТОБЫ ОНИ ЧУВСТВОВАЛИ СЕБЯ ЗАЩИЩЁННО И КОМФОРТНО В ДЕТСКОМ САДУ.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№40</dc:title>
  <dc:creator>Виточка</dc:creator>
  <cp:lastModifiedBy>Виточка</cp:lastModifiedBy>
  <cp:revision>12</cp:revision>
  <dcterms:created xsi:type="dcterms:W3CDTF">2023-10-22T05:59:53Z</dcterms:created>
  <dcterms:modified xsi:type="dcterms:W3CDTF">2023-10-23T02:52:42Z</dcterms:modified>
</cp:coreProperties>
</file>