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56" r:id="rId3"/>
    <p:sldId id="259" r:id="rId4"/>
    <p:sldId id="260" r:id="rId5"/>
    <p:sldId id="261" r:id="rId6"/>
    <p:sldId id="262" r:id="rId7"/>
    <p:sldId id="264" r:id="rId8"/>
    <p:sldId id="263" r:id="rId9"/>
    <p:sldId id="265" r:id="rId10"/>
    <p:sldId id="266" r:id="rId11"/>
    <p:sldId id="268" r:id="rId12"/>
    <p:sldId id="267" r:id="rId13"/>
    <p:sldId id="270" r:id="rId14"/>
    <p:sldId id="269" r:id="rId15"/>
    <p:sldId id="271" r:id="rId16"/>
    <p:sldId id="272" r:id="rId17"/>
    <p:sldId id="273" r:id="rId18"/>
    <p:sldId id="274" r:id="rId19"/>
    <p:sldId id="257" r:id="rId20"/>
    <p:sldId id="25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0568-FBAB-4670-A566-819BB1E4E05E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F9BFA-5A4A-41C8-8DE5-966776FDC3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90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0568-FBAB-4670-A566-819BB1E4E05E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F9BFA-5A4A-41C8-8DE5-966776FDC3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999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0568-FBAB-4670-A566-819BB1E4E05E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F9BFA-5A4A-41C8-8DE5-966776FDC3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640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0568-FBAB-4670-A566-819BB1E4E05E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F9BFA-5A4A-41C8-8DE5-966776FDC3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074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0568-FBAB-4670-A566-819BB1E4E05E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F9BFA-5A4A-41C8-8DE5-966776FDC3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834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0568-FBAB-4670-A566-819BB1E4E05E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F9BFA-5A4A-41C8-8DE5-966776FDC3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067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0568-FBAB-4670-A566-819BB1E4E05E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F9BFA-5A4A-41C8-8DE5-966776FDC3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187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0568-FBAB-4670-A566-819BB1E4E05E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F9BFA-5A4A-41C8-8DE5-966776FDC3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835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0568-FBAB-4670-A566-819BB1E4E05E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F9BFA-5A4A-41C8-8DE5-966776FDC3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381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0568-FBAB-4670-A566-819BB1E4E05E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F9BFA-5A4A-41C8-8DE5-966776FDC3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994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0568-FBAB-4670-A566-819BB1E4E05E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F9BFA-5A4A-41C8-8DE5-966776FDC3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043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0568-FBAB-4670-A566-819BB1E4E05E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AF9BFA-5A4A-41C8-8DE5-966776FDC3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162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зимние фоны для презентаций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359" y="691376"/>
            <a:ext cx="7954114" cy="957316"/>
          </a:xfrm>
        </p:spPr>
        <p:txBody>
          <a:bodyPr>
            <a:noAutofit/>
          </a:bodyPr>
          <a:lstStyle/>
          <a:p>
            <a:pPr algn="l"/>
            <a:r>
              <a:rPr lang="ru-RU" sz="4000" b="1" dirty="0" smtClean="0"/>
              <a:t>Классный час: Письмо Деду Морозу</a:t>
            </a:r>
            <a:endParaRPr lang="ru-RU" sz="4000" b="1" dirty="0"/>
          </a:p>
        </p:txBody>
      </p:sp>
      <p:pic>
        <p:nvPicPr>
          <p:cNvPr id="4100" name="Picture 4" descr="Картинки по запросу великий устюг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795" y="2121096"/>
            <a:ext cx="3176163" cy="4264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20040" y="4100946"/>
            <a:ext cx="39686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dirty="0" smtClean="0"/>
              <a:t>Составила учитель начальных классов</a:t>
            </a:r>
          </a:p>
          <a:p>
            <a:pPr algn="r"/>
            <a:r>
              <a:rPr lang="ru-RU" dirty="0" smtClean="0"/>
              <a:t>Нефедова Майя Михайловна</a:t>
            </a:r>
          </a:p>
          <a:p>
            <a:pPr algn="r"/>
            <a:r>
              <a:rPr lang="ru-RU" dirty="0" smtClean="0"/>
              <a:t>МБОУ «СШ №1 им. А.В. </a:t>
            </a:r>
            <a:r>
              <a:rPr lang="ru-RU" dirty="0" err="1" smtClean="0"/>
              <a:t>Войналовича</a:t>
            </a:r>
            <a:r>
              <a:rPr lang="ru-RU" dirty="0" smtClean="0"/>
              <a:t>»</a:t>
            </a:r>
          </a:p>
          <a:p>
            <a:pPr algn="r"/>
            <a:r>
              <a:rPr lang="ru-RU" dirty="0" smtClean="0"/>
              <a:t>ХМАО-Югра г. Нижневартовск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869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зимние фоны для презентаций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64338" y="613317"/>
            <a:ext cx="3736461" cy="857308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ПИСЬМО</a:t>
            </a:r>
            <a:endParaRPr lang="ru-RU" b="1" i="1" dirty="0">
              <a:solidFill>
                <a:srgbClr val="FF0000"/>
              </a:solidFill>
            </a:endParaRPr>
          </a:p>
        </p:txBody>
      </p:sp>
      <p:cxnSp>
        <p:nvCxnSpPr>
          <p:cNvPr id="4" name="Прямая со стрелкой 3"/>
          <p:cNvCxnSpPr>
            <a:endCxn id="16" idx="7"/>
          </p:cNvCxnSpPr>
          <p:nvPr/>
        </p:nvCxnSpPr>
        <p:spPr>
          <a:xfrm flipH="1">
            <a:off x="2668214" y="1650380"/>
            <a:ext cx="1881484" cy="10843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>
            <a:endCxn id="20" idx="0"/>
          </p:cNvCxnSpPr>
          <p:nvPr/>
        </p:nvCxnSpPr>
        <p:spPr>
          <a:xfrm>
            <a:off x="4544123" y="1655955"/>
            <a:ext cx="16725" cy="15332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endCxn id="19" idx="1"/>
          </p:cNvCxnSpPr>
          <p:nvPr/>
        </p:nvCxnSpPr>
        <p:spPr>
          <a:xfrm>
            <a:off x="4549697" y="1661531"/>
            <a:ext cx="1892634" cy="10676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вал 15"/>
          <p:cNvSpPr/>
          <p:nvPr/>
        </p:nvSpPr>
        <p:spPr>
          <a:xfrm>
            <a:off x="1126272" y="2592659"/>
            <a:ext cx="1806498" cy="970156"/>
          </a:xfrm>
          <a:prstGeom prst="ellipse">
            <a:avLst/>
          </a:prstGeom>
          <a:effectLst>
            <a:softEdge rad="3175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Начало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6177775" y="2587083"/>
            <a:ext cx="1806498" cy="970156"/>
          </a:xfrm>
          <a:prstGeom prst="ellipse">
            <a:avLst/>
          </a:prstGeom>
          <a:effectLst>
            <a:softEdge rad="3175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К</a:t>
            </a:r>
            <a:r>
              <a:rPr lang="ru-RU" sz="2000" b="1" dirty="0" smtClean="0">
                <a:solidFill>
                  <a:schemeClr val="tx1"/>
                </a:solidFill>
              </a:rPr>
              <a:t>онцовка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3657599" y="3189250"/>
            <a:ext cx="1806498" cy="970156"/>
          </a:xfrm>
          <a:prstGeom prst="ellipse">
            <a:avLst/>
          </a:prstGeom>
          <a:effectLst>
            <a:softEdge rad="3175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Основная часть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97163" y="4830619"/>
            <a:ext cx="2032000" cy="1200727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Приветствие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565236" y="4886035"/>
            <a:ext cx="2004291" cy="1154545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Обращение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502400" y="4821382"/>
            <a:ext cx="1939636" cy="1145309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Прощание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rot="5400000">
            <a:off x="937492" y="3948545"/>
            <a:ext cx="1256145" cy="4525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11" idx="0"/>
          </p:cNvCxnSpPr>
          <p:nvPr/>
        </p:nvCxnSpPr>
        <p:spPr>
          <a:xfrm rot="16200000" flipH="1">
            <a:off x="4214092" y="4532745"/>
            <a:ext cx="701962" cy="46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endCxn id="12" idx="0"/>
          </p:cNvCxnSpPr>
          <p:nvPr/>
        </p:nvCxnSpPr>
        <p:spPr>
          <a:xfrm rot="16200000" flipH="1">
            <a:off x="6691745" y="4040909"/>
            <a:ext cx="1256146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600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зимние фоны для презентаций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9601" y="471054"/>
            <a:ext cx="8824797" cy="3842327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План письма: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1. Как лучше обратиться к Деду Морозу?</a:t>
            </a:r>
            <a:br>
              <a:rPr lang="ru-RU" sz="3600" b="1" dirty="0" smtClean="0"/>
            </a:br>
            <a:r>
              <a:rPr lang="ru-RU" sz="3600" b="1" dirty="0" smtClean="0"/>
              <a:t>2. О чем можно рассказать в основной части?</a:t>
            </a:r>
            <a:br>
              <a:rPr lang="ru-RU" sz="3600" b="1" dirty="0" smtClean="0"/>
            </a:br>
            <a:r>
              <a:rPr lang="ru-RU" sz="3600" b="1" dirty="0" smtClean="0"/>
              <a:t>3. Как обратиться с просьбой о подарке?</a:t>
            </a:r>
            <a:br>
              <a:rPr lang="ru-RU" sz="3600" b="1" dirty="0" smtClean="0"/>
            </a:br>
            <a:r>
              <a:rPr lang="ru-RU" sz="3600" b="1" dirty="0" smtClean="0"/>
              <a:t>4. Подумайте как вы будете прощаться.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25119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зимние фоны для презентаций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274617"/>
            <a:ext cx="5024582" cy="1986213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1. Обращение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2800" b="1" dirty="0" smtClean="0"/>
              <a:t>- Дорогой, Дедушка Мороз!</a:t>
            </a:r>
            <a:br>
              <a:rPr lang="ru-RU" sz="2800" b="1" dirty="0" smtClean="0"/>
            </a:br>
            <a:r>
              <a:rPr lang="ru-RU" sz="2800" b="1" dirty="0" smtClean="0"/>
              <a:t>- Уважаемый, Дед Мороз!</a:t>
            </a:r>
            <a:br>
              <a:rPr lang="ru-RU" sz="2800" b="1" dirty="0" smtClean="0"/>
            </a:br>
            <a:r>
              <a:rPr lang="ru-RU" sz="2800" b="1" dirty="0" smtClean="0"/>
              <a:t>- Добрый день, Дедушка!</a:t>
            </a:r>
            <a:endParaRPr lang="ru-RU" sz="2800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842416" y="1348509"/>
            <a:ext cx="4301584" cy="19727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i="1" dirty="0" smtClean="0">
                <a:solidFill>
                  <a:srgbClr val="C00000"/>
                </a:solidFill>
              </a:rPr>
              <a:t>2. Сообщение о себе</a:t>
            </a:r>
          </a:p>
          <a:p>
            <a:pPr marL="571500" indent="-571500">
              <a:buFontTx/>
              <a:buChar char="-"/>
            </a:pPr>
            <a:r>
              <a:rPr lang="ru-RU" sz="2800" b="1" dirty="0" smtClean="0"/>
              <a:t>Пишет вам…</a:t>
            </a:r>
          </a:p>
          <a:p>
            <a:pPr marL="571500" indent="-571500">
              <a:buFontTx/>
              <a:buChar char="-"/>
            </a:pPr>
            <a:r>
              <a:rPr lang="ru-RU" sz="2800" b="1" dirty="0" smtClean="0"/>
              <a:t>Меня зовут…</a:t>
            </a:r>
          </a:p>
          <a:p>
            <a:pPr marL="571500" indent="-571500">
              <a:buFontTx/>
              <a:buChar char="-"/>
            </a:pPr>
            <a:r>
              <a:rPr lang="ru-RU" sz="2800" b="1" dirty="0" smtClean="0"/>
              <a:t>Я хочу рассказать Вам…</a:t>
            </a:r>
            <a:endParaRPr lang="ru-RU" sz="2800" b="1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03200" y="4046260"/>
            <a:ext cx="4842416" cy="223024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i="1" dirty="0" smtClean="0">
                <a:solidFill>
                  <a:srgbClr val="C00000"/>
                </a:solidFill>
              </a:rPr>
              <a:t>3. Вежливая просьба о желанных подарках</a:t>
            </a:r>
          </a:p>
          <a:p>
            <a:pPr marL="571500" indent="-571500">
              <a:buFontTx/>
              <a:buChar char="-"/>
            </a:pPr>
            <a:r>
              <a:rPr lang="ru-RU" sz="2400" b="1" dirty="0" smtClean="0"/>
              <a:t>Подарите мне, пожалуйста, Дедушка Мороз…</a:t>
            </a:r>
          </a:p>
          <a:p>
            <a:pPr marL="571500" indent="-571500">
              <a:buFontTx/>
              <a:buChar char="-"/>
            </a:pPr>
            <a:r>
              <a:rPr lang="ru-RU" sz="2400" b="1" dirty="0" smtClean="0"/>
              <a:t>Мне будет приятно, если Вы подарите…</a:t>
            </a:r>
            <a:endParaRPr lang="ru-RU" sz="2400" b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794659" y="3850049"/>
            <a:ext cx="4349341" cy="208394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i="1" dirty="0" smtClean="0">
                <a:solidFill>
                  <a:srgbClr val="C00000"/>
                </a:solidFill>
              </a:rPr>
              <a:t>4. Прощание</a:t>
            </a:r>
          </a:p>
          <a:p>
            <a:pPr marL="571500" indent="-571500">
              <a:buFontTx/>
              <a:buChar char="-"/>
            </a:pPr>
            <a:r>
              <a:rPr lang="ru-RU" sz="3200" b="1" dirty="0" smtClean="0"/>
              <a:t>До свидания.</a:t>
            </a:r>
          </a:p>
          <a:p>
            <a:pPr marL="571500" indent="-571500">
              <a:buFontTx/>
              <a:buChar char="-"/>
            </a:pPr>
            <a:r>
              <a:rPr lang="ru-RU" sz="3200" b="1" dirty="0" smtClean="0"/>
              <a:t>До следующего Нового Года.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911927" y="129309"/>
            <a:ext cx="49921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ПРИМЕРЫ ТЕКСТА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98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зимние фоны для презентаций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960582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</a:rPr>
              <a:t>ОБРАЗЦЫ ПИСЬМА: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0836" y="1052943"/>
            <a:ext cx="89223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Здравствуй, Дедушка Мороз! </a:t>
            </a:r>
          </a:p>
          <a:p>
            <a:pPr algn="just"/>
            <a:r>
              <a:rPr lang="ru-RU" sz="2000" dirty="0" smtClean="0"/>
              <a:t>     Меня зовут Юля. Я учусь во 2В классе. Мне каждый год ты исполняешь мои желания. Я тебе за это благодарна. Я в этом году вела себя хорошо, старалась учиться, помогала маме по дому. Подари мне коляску с куклой. Спасибо тебе большое. До свидания!</a:t>
            </a:r>
          </a:p>
          <a:p>
            <a:pPr algn="r"/>
            <a:r>
              <a:rPr lang="ru-RU" sz="2000" dirty="0" smtClean="0"/>
              <a:t>Иванова Юля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20072" y="3556001"/>
            <a:ext cx="882996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Дорогой, Дедушка Мороз! </a:t>
            </a:r>
          </a:p>
          <a:p>
            <a:pPr algn="just"/>
            <a:r>
              <a:rPr lang="ru-RU" sz="2000" dirty="0" smtClean="0"/>
              <a:t>     Поздравляю тебя с наступающим Новым Годом! Меня зовут Алексей. Мне 8 лет. Я учусь во 2В классе. Получаю пятерки и четверки. У меня есть много друзей. Я люблю делать уроки по математике, играть в настольные игры.</a:t>
            </a:r>
          </a:p>
          <a:p>
            <a:pPr algn="just"/>
            <a:r>
              <a:rPr lang="ru-RU" sz="2000" dirty="0" smtClean="0"/>
              <a:t>     Спасибо за те подарки, которые ты мне дарил каждый год! Я хочу, чтобы на этот Новый Год ты мне подарил лыжи. Я обещаю, что я буду хорошим, смелым, сильным и умным мальчиком. Я буду хорошо учиться и помогать родителям.</a:t>
            </a:r>
          </a:p>
          <a:p>
            <a:pPr algn="just"/>
            <a:r>
              <a:rPr lang="ru-RU" sz="2000" dirty="0" smtClean="0"/>
              <a:t>До свидания!</a:t>
            </a:r>
          </a:p>
          <a:p>
            <a:pPr algn="r"/>
            <a:r>
              <a:rPr lang="ru-RU" sz="2000" dirty="0" smtClean="0"/>
              <a:t>Алексей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8709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зимние фоны для презентаций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364" y="517236"/>
            <a:ext cx="8824797" cy="840509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+mn-lt"/>
              </a:rPr>
              <a:t>Я узнал, что и как писать Деду Морозу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39636" y="53016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7452" y="2002271"/>
            <a:ext cx="86215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0070C0"/>
                </a:solidFill>
              </a:rPr>
              <a:t>Захотелось творить, рисовать, сочинять</a:t>
            </a:r>
            <a:endParaRPr lang="ru-RU" sz="3600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54350" y="4624532"/>
            <a:ext cx="73458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3600" b="1" dirty="0" smtClean="0">
                <a:solidFill>
                  <a:srgbClr val="FF0000"/>
                </a:solidFill>
              </a:rPr>
              <a:t>Урок оставил меня равнодушным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54909" y="3168073"/>
            <a:ext cx="58121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Я доволен своей работой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94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зимние фоны для презентаций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9601" y="1694984"/>
            <a:ext cx="8824797" cy="2541143"/>
          </a:xfrm>
        </p:spPr>
        <p:txBody>
          <a:bodyPr>
            <a:noAutofit/>
          </a:bodyPr>
          <a:lstStyle/>
          <a:p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409478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зимние фоны для презентаций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9601" y="1694984"/>
            <a:ext cx="8824797" cy="2541143"/>
          </a:xfrm>
        </p:spPr>
        <p:txBody>
          <a:bodyPr>
            <a:noAutofit/>
          </a:bodyPr>
          <a:lstStyle/>
          <a:p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11898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зимние фоны для презентаций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9601" y="1694984"/>
            <a:ext cx="8824797" cy="2541143"/>
          </a:xfrm>
        </p:spPr>
        <p:txBody>
          <a:bodyPr>
            <a:noAutofit/>
          </a:bodyPr>
          <a:lstStyle/>
          <a:p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24415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зимние фоны для презентаций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9601" y="1694984"/>
            <a:ext cx="8824797" cy="2541143"/>
          </a:xfrm>
        </p:spPr>
        <p:txBody>
          <a:bodyPr>
            <a:noAutofit/>
          </a:bodyPr>
          <a:lstStyle/>
          <a:p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76084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47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зимние фоны для презентаций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929" y="179755"/>
            <a:ext cx="6997391" cy="4290548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/>
              <a:t>Снегом все запорошило </a:t>
            </a:r>
            <a:br>
              <a:rPr lang="ru-RU" sz="3600" b="1" dirty="0" smtClean="0"/>
            </a:br>
            <a:r>
              <a:rPr lang="ru-RU" sz="3600" b="1" dirty="0" smtClean="0"/>
              <a:t>И деревья, и дома.</a:t>
            </a:r>
            <a:br>
              <a:rPr lang="ru-RU" sz="3600" b="1" dirty="0" smtClean="0"/>
            </a:br>
            <a:r>
              <a:rPr lang="ru-RU" sz="3600" b="1" dirty="0" smtClean="0"/>
              <a:t>Это значит наступила</a:t>
            </a:r>
            <a:br>
              <a:rPr lang="ru-RU" sz="3600" b="1" dirty="0" smtClean="0"/>
            </a:br>
            <a:r>
              <a:rPr lang="ru-RU" sz="3600" b="1" dirty="0" smtClean="0"/>
              <a:t>Белоснежная зима!</a:t>
            </a:r>
            <a:br>
              <a:rPr lang="ru-RU" sz="3600" b="1" dirty="0" smtClean="0"/>
            </a:br>
            <a:r>
              <a:rPr lang="ru-RU" sz="3600" b="1" dirty="0" smtClean="0"/>
              <a:t>Все поют и веселятся,</a:t>
            </a:r>
            <a:br>
              <a:rPr lang="ru-RU" sz="3600" b="1" dirty="0" smtClean="0"/>
            </a:br>
            <a:r>
              <a:rPr lang="ru-RU" sz="3600" b="1" dirty="0" smtClean="0"/>
              <a:t>Водят шумный хоровод,</a:t>
            </a:r>
            <a:br>
              <a:rPr lang="ru-RU" sz="3600" b="1" dirty="0" smtClean="0"/>
            </a:br>
            <a:r>
              <a:rPr lang="ru-RU" sz="3600" b="1" dirty="0" smtClean="0"/>
              <a:t>Потому что скоро праздник.</a:t>
            </a:r>
            <a:br>
              <a:rPr lang="ru-RU" sz="3600" b="1" dirty="0" smtClean="0"/>
            </a:br>
            <a:r>
              <a:rPr lang="ru-RU" sz="3600" b="1" dirty="0" smtClean="0"/>
              <a:t>Что за праздник?...</a:t>
            </a:r>
            <a:endParaRPr lang="ru-RU" sz="3600" b="1" dirty="0"/>
          </a:p>
        </p:txBody>
      </p:sp>
      <p:pic>
        <p:nvPicPr>
          <p:cNvPr id="1030" name="Picture 6" descr="Картинки по запросу с надписью новый год картинка детска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8434" y="3990135"/>
            <a:ext cx="4304913" cy="2602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3279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59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зимние фоны для презентаций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3304" y="1283726"/>
            <a:ext cx="6997391" cy="4290548"/>
          </a:xfrm>
        </p:spPr>
        <p:txBody>
          <a:bodyPr>
            <a:noAutofit/>
          </a:bodyPr>
          <a:lstStyle/>
          <a:p>
            <a:endParaRPr lang="ru-RU" sz="4000" b="1" dirty="0"/>
          </a:p>
        </p:txBody>
      </p:sp>
      <p:pic>
        <p:nvPicPr>
          <p:cNvPr id="2052" name="Picture 4" descr="Картинки по запросу дед мороз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4136" y="595312"/>
            <a:ext cx="3895725" cy="5667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2361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зимние фоны для презентаций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359" y="691375"/>
            <a:ext cx="5963114" cy="2207941"/>
          </a:xfrm>
        </p:spPr>
        <p:txBody>
          <a:bodyPr>
            <a:noAutofit/>
          </a:bodyPr>
          <a:lstStyle/>
          <a:p>
            <a:pPr algn="l"/>
            <a:r>
              <a:rPr lang="ru-RU" sz="4000" b="1" dirty="0" smtClean="0"/>
              <a:t>Ах, красив Великий Устюг!</a:t>
            </a:r>
            <a:br>
              <a:rPr lang="ru-RU" sz="4000" b="1" dirty="0" smtClean="0"/>
            </a:br>
            <a:r>
              <a:rPr lang="ru-RU" sz="4000" b="1" dirty="0" smtClean="0"/>
              <a:t>В нем родился Дед Мороз.</a:t>
            </a:r>
            <a:br>
              <a:rPr lang="ru-RU" sz="4000" b="1" dirty="0" smtClean="0"/>
            </a:br>
            <a:r>
              <a:rPr lang="ru-RU" sz="4000" b="1" dirty="0" smtClean="0"/>
              <a:t>Добрый Дедушка Мороз</a:t>
            </a:r>
            <a:br>
              <a:rPr lang="ru-RU" sz="4000" b="1" dirty="0" smtClean="0"/>
            </a:br>
            <a:r>
              <a:rPr lang="ru-RU" sz="4000" b="1" dirty="0" smtClean="0"/>
              <a:t>Славу городу принес!</a:t>
            </a:r>
            <a:endParaRPr lang="ru-RU" sz="4000" b="1" dirty="0"/>
          </a:p>
        </p:txBody>
      </p:sp>
      <p:pic>
        <p:nvPicPr>
          <p:cNvPr id="4098" name="Picture 2" descr="Картинки по запросу великий устюг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542" y="3538841"/>
            <a:ext cx="5040893" cy="2679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Картинки по запросу великий устюг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1977" y="1953975"/>
            <a:ext cx="3176163" cy="4264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68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зимние фоны для презентаций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3304" y="1283726"/>
            <a:ext cx="6997391" cy="4290548"/>
          </a:xfrm>
        </p:spPr>
        <p:txBody>
          <a:bodyPr>
            <a:noAutofit/>
          </a:bodyPr>
          <a:lstStyle/>
          <a:p>
            <a:endParaRPr lang="ru-RU" sz="4000" b="1" dirty="0"/>
          </a:p>
        </p:txBody>
      </p:sp>
      <p:pic>
        <p:nvPicPr>
          <p:cNvPr id="3074" name="Picture 2" descr="Картинки по запросу вотчина деда мороз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061" y="434897"/>
            <a:ext cx="4112661" cy="3001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Картинки по запросу вотчина деда мороза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0292" y="434897"/>
            <a:ext cx="4485646" cy="3001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Картинки по запросу вотчина деда мороза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1461" y="3565253"/>
            <a:ext cx="6178521" cy="3195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24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зимние фоны для презентаций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927" y="147331"/>
            <a:ext cx="8171057" cy="2096430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Письмо</a:t>
            </a:r>
            <a:r>
              <a:rPr lang="ru-RU" sz="4000" b="1" dirty="0" smtClean="0"/>
              <a:t> - </a:t>
            </a:r>
            <a:r>
              <a:rPr lang="ru-RU" sz="3600" b="1" dirty="0" smtClean="0"/>
              <a:t>это написанный текст, посылаемый для сообщения чего-нибудь, кому-нибудь. 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2400" b="1" dirty="0" smtClean="0"/>
              <a:t>(С.И. Ожегов. Толковый словарь)</a:t>
            </a:r>
            <a:endParaRPr lang="ru-RU" sz="2400" b="1" dirty="0"/>
          </a:p>
        </p:txBody>
      </p:sp>
      <p:pic>
        <p:nvPicPr>
          <p:cNvPr id="9218" name="Picture 2" descr="Картинки по запросу детское письмо деду морозу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4696" y="2532981"/>
            <a:ext cx="6219657" cy="4191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92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зимние фоны для презентаций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27120" y="3583710"/>
            <a:ext cx="6997391" cy="1902689"/>
          </a:xfrm>
        </p:spPr>
        <p:txBody>
          <a:bodyPr>
            <a:no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</a:rPr>
              <a:t>Адресант 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тот, кто посылает письмо, телеграмму, посылку.</a:t>
            </a:r>
            <a:endParaRPr lang="ru-RU" sz="4000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073302" y="895928"/>
            <a:ext cx="6997391" cy="189990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400" b="1" i="1" dirty="0" smtClean="0">
                <a:solidFill>
                  <a:srgbClr val="FF0000"/>
                </a:solidFill>
              </a:rPr>
              <a:t>Адресат</a:t>
            </a:r>
            <a:r>
              <a:rPr lang="ru-RU" sz="4400" b="1" dirty="0" smtClean="0"/>
              <a:t> </a:t>
            </a:r>
          </a:p>
          <a:p>
            <a:r>
              <a:rPr lang="ru-RU" sz="4000" b="1" dirty="0" smtClean="0"/>
              <a:t>тот, кому адресовано письмо, телеграмма, посылка.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91826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зимние фоны для презентаций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3304" y="412594"/>
            <a:ext cx="6997391" cy="2418479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</a:rPr>
              <a:t>Адрес 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надпись на письме, посылке, телеграмме, указывающая получателя и место назначения.</a:t>
            </a:r>
            <a:endParaRPr lang="ru-RU" sz="4000" b="1" dirty="0"/>
          </a:p>
        </p:txBody>
      </p:sp>
      <p:pic>
        <p:nvPicPr>
          <p:cNvPr id="8194" name="Picture 2" descr="Картинки по запросу письма деду морозу конверт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4" y="3011552"/>
            <a:ext cx="6191250" cy="3086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417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зимние фоны для презентаций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61351" y="457200"/>
            <a:ext cx="4882649" cy="2072647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</a:rPr>
              <a:t>Почтамт 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главное почтовое отделение города.</a:t>
            </a:r>
            <a:endParaRPr lang="ru-RU" sz="4000" b="1" dirty="0"/>
          </a:p>
        </p:txBody>
      </p:sp>
      <p:pic>
        <p:nvPicPr>
          <p:cNvPr id="6146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6249" y="606930"/>
            <a:ext cx="3375102" cy="253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337824" y="3362326"/>
            <a:ext cx="4883034" cy="33098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i="1" dirty="0" smtClean="0">
                <a:solidFill>
                  <a:srgbClr val="FF0000"/>
                </a:solidFill>
              </a:rPr>
              <a:t>Почтовый индекс </a:t>
            </a:r>
            <a:r>
              <a:rPr lang="ru-RU" sz="3200" b="1" dirty="0" smtClean="0"/>
              <a:t>последовательность цифр, добавляемая к почтовому адресу с целью облегчения автоматической сортировки корреспонденции.</a:t>
            </a:r>
          </a:p>
        </p:txBody>
      </p:sp>
      <p:pic>
        <p:nvPicPr>
          <p:cNvPr id="6148" name="Picture 4" descr="Картинки по запросу картинка почтовый индекс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5270" y="4058151"/>
            <a:ext cx="3357059" cy="1879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373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336</Words>
  <Application>Microsoft Office PowerPoint</Application>
  <PresentationFormat>Экран (4:3)</PresentationFormat>
  <Paragraphs>47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Wingdings</vt:lpstr>
      <vt:lpstr>Тема Office</vt:lpstr>
      <vt:lpstr>Классный час: Письмо Деду Морозу</vt:lpstr>
      <vt:lpstr>Снегом все запорошило  И деревья, и дома. Это значит наступила Белоснежная зима! Все поют и веселятся, Водят шумный хоровод, Потому что скоро праздник. Что за праздник?...</vt:lpstr>
      <vt:lpstr>Презентация PowerPoint</vt:lpstr>
      <vt:lpstr>Ах, красив Великий Устюг! В нем родился Дед Мороз. Добрый Дедушка Мороз Славу городу принес!</vt:lpstr>
      <vt:lpstr>Презентация PowerPoint</vt:lpstr>
      <vt:lpstr>Письмо - это написанный текст, посылаемый для сообщения чего-нибудь, кому-нибудь.  (С.И. Ожегов. Толковый словарь)</vt:lpstr>
      <vt:lpstr>Адресант  тот, кто посылает письмо, телеграмму, посылку.</vt:lpstr>
      <vt:lpstr>Адрес  надпись на письме, посылке, телеграмме, указывающая получателя и место назначения.</vt:lpstr>
      <vt:lpstr>Почтамт  главное почтовое отделение города.</vt:lpstr>
      <vt:lpstr>ПИСЬМО</vt:lpstr>
      <vt:lpstr>План письма:  1. Как лучше обратиться к Деду Морозу? 2. О чем можно рассказать в основной части? 3. Как обратиться с просьбой о подарке? 4. Подумайте как вы будете прощаться.</vt:lpstr>
      <vt:lpstr>1. Обращение - Дорогой, Дедушка Мороз! - Уважаемый, Дед Мороз! - Добрый день, Дедушка!</vt:lpstr>
      <vt:lpstr>ОБРАЗЦЫ ПИСЬМА:</vt:lpstr>
      <vt:lpstr>Я узнал, что и как писать Деду Морозу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Снегом все запорошило  И деревья, и дома. Это значит наступила Белоснежная зима! Все поют и веселятся, Водят шумный хоровод, Потому что скоро праздник. Что за праздник?...</dc:title>
  <dc:creator>Пользователь</dc:creator>
  <cp:lastModifiedBy>Acer</cp:lastModifiedBy>
  <cp:revision>20</cp:revision>
  <dcterms:created xsi:type="dcterms:W3CDTF">2019-12-09T18:17:16Z</dcterms:created>
  <dcterms:modified xsi:type="dcterms:W3CDTF">2023-11-01T06:49:20Z</dcterms:modified>
</cp:coreProperties>
</file>