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1" r:id="rId5"/>
    <p:sldId id="273" r:id="rId6"/>
    <p:sldId id="258" r:id="rId7"/>
    <p:sldId id="260" r:id="rId8"/>
    <p:sldId id="261" r:id="rId9"/>
    <p:sldId id="274" r:id="rId10"/>
    <p:sldId id="262" r:id="rId11"/>
    <p:sldId id="263" r:id="rId12"/>
    <p:sldId id="264" r:id="rId13"/>
    <p:sldId id="265" r:id="rId14"/>
    <p:sldId id="27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143248"/>
            <a:ext cx="6766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ЛЕКСИЧЕСКАЯ ТЕМА «САД. ФРУКТЫ.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s://im0-tub-ru.yandex.net/i?id=0f56b5ceb3c86bfce7d90499ea919ea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1776"/>
            <a:ext cx="1785918" cy="2026575"/>
          </a:xfrm>
          <a:prstGeom prst="rect">
            <a:avLst/>
          </a:prstGeom>
          <a:noFill/>
        </p:spPr>
      </p:pic>
      <p:sp>
        <p:nvSpPr>
          <p:cNvPr id="12294" name="AutoShape 6" descr="https://i.pinimg.com/236x/11/d1/7c/11d17c0945294bf074b07413f3cae8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s://i.pinimg.com/236x/11/d1/7c/11d17c0945294bf074b07413f3cae8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857760"/>
            <a:ext cx="2371073" cy="1638755"/>
          </a:xfrm>
          <a:prstGeom prst="rect">
            <a:avLst/>
          </a:prstGeom>
          <a:noFill/>
        </p:spPr>
      </p:pic>
      <p:pic>
        <p:nvPicPr>
          <p:cNvPr id="12300" name="Picture 12" descr="https://im0-tub-ru.yandex.net/i?id=34863e95495d7ff3195ef31df4c6ac09&amp;n=33&amp;w=427&amp;h=320"/>
          <p:cNvPicPr>
            <a:picLocks noChangeAspect="1" noChangeArrowheads="1"/>
          </p:cNvPicPr>
          <p:nvPr/>
        </p:nvPicPr>
        <p:blipFill>
          <a:blip r:embed="rId4"/>
          <a:srcRect l="24590" r="24473"/>
          <a:stretch>
            <a:fillRect/>
          </a:stretch>
        </p:blipFill>
        <p:spPr bwMode="auto">
          <a:xfrm>
            <a:off x="2857488" y="3809999"/>
            <a:ext cx="2071702" cy="3048001"/>
          </a:xfrm>
          <a:prstGeom prst="rect">
            <a:avLst/>
          </a:prstGeom>
          <a:noFill/>
        </p:spPr>
      </p:pic>
      <p:pic>
        <p:nvPicPr>
          <p:cNvPr id="12302" name="Picture 14" descr="https://im0-tub-ru.yandex.net/i?id=8410f0d0329192251a9266b4e02c5b5f&amp;n=33&amp;w=342&amp;h=3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214290"/>
            <a:ext cx="2928958" cy="2740547"/>
          </a:xfrm>
          <a:prstGeom prst="rect">
            <a:avLst/>
          </a:prstGeom>
          <a:noFill/>
        </p:spPr>
      </p:pic>
      <p:pic>
        <p:nvPicPr>
          <p:cNvPr id="12308" name="Picture 20" descr="https://im0-tub-ru.yandex.net/i?id=f783483a334ee4ae6a1a94697337caba&amp;n=33&amp;w=323&amp;h=3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357166"/>
            <a:ext cx="1490205" cy="1476365"/>
          </a:xfrm>
          <a:prstGeom prst="rect">
            <a:avLst/>
          </a:prstGeom>
          <a:noFill/>
        </p:spPr>
      </p:pic>
      <p:pic>
        <p:nvPicPr>
          <p:cNvPr id="12310" name="Picture 22" descr="https://im0-tub-ru.yandex.net/i?id=99243f6f79b4178fbc3378f5dddbd4b2&amp;n=33&amp;w=427&amp;h=320"/>
          <p:cNvPicPr>
            <a:picLocks noChangeAspect="1" noChangeArrowheads="1"/>
          </p:cNvPicPr>
          <p:nvPr/>
        </p:nvPicPr>
        <p:blipFill>
          <a:blip r:embed="rId7"/>
          <a:srcRect l="31616" r="33255"/>
          <a:stretch>
            <a:fillRect/>
          </a:stretch>
        </p:blipFill>
        <p:spPr bwMode="auto">
          <a:xfrm>
            <a:off x="7715240" y="3429000"/>
            <a:ext cx="1428760" cy="3048001"/>
          </a:xfrm>
          <a:prstGeom prst="rect">
            <a:avLst/>
          </a:prstGeom>
          <a:noFill/>
        </p:spPr>
      </p:pic>
      <p:pic>
        <p:nvPicPr>
          <p:cNvPr id="12316" name="Picture 28" descr="https://im0-tub-ru.yandex.net/i?id=3d1c5b5a2e38b50597f8f52d38d343f6&amp;n=33&amp;w=480&amp;h=26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50" y="2071678"/>
            <a:ext cx="2143140" cy="1183192"/>
          </a:xfrm>
          <a:prstGeom prst="rect">
            <a:avLst/>
          </a:prstGeom>
          <a:noFill/>
        </p:spPr>
      </p:pic>
      <p:pic>
        <p:nvPicPr>
          <p:cNvPr id="12320" name="Picture 32" descr="https://im0-tub-ru.yandex.net/i?id=b33aa2792db631593a805318dac279b2&amp;n=33&amp;w=451&amp;h=320"/>
          <p:cNvPicPr>
            <a:picLocks noChangeAspect="1" noChangeArrowheads="1"/>
          </p:cNvPicPr>
          <p:nvPr/>
        </p:nvPicPr>
        <p:blipFill>
          <a:blip r:embed="rId9"/>
          <a:srcRect l="26608" t="16406" r="23503" b="22656"/>
          <a:stretch>
            <a:fillRect/>
          </a:stretch>
        </p:blipFill>
        <p:spPr bwMode="auto">
          <a:xfrm>
            <a:off x="4572000" y="285728"/>
            <a:ext cx="2143140" cy="1857388"/>
          </a:xfrm>
          <a:prstGeom prst="rect">
            <a:avLst/>
          </a:prstGeom>
          <a:noFill/>
        </p:spPr>
      </p:pic>
      <p:pic>
        <p:nvPicPr>
          <p:cNvPr id="12322" name="Picture 34" descr="http://www.coollady.ru/pic/0002/054/0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0694" y="4143380"/>
            <a:ext cx="1913207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28794" y="2000240"/>
            <a:ext cx="592935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41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Подвижное упражнение «Садовник». </a:t>
            </a:r>
          </a:p>
          <a:p>
            <a:pPr marL="0" marR="0" lvl="0" indent="2413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общих речевых навыков, координации речи с движением, тонкой мо­торики.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71480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Мы вчера в саду гуляли, </a:t>
            </a:r>
          </a:p>
          <a:p>
            <a:r>
              <a:rPr lang="ru-RU" dirty="0" smtClean="0"/>
              <a:t>Мы смородину сажали</a:t>
            </a:r>
            <a:endParaRPr lang="ru-RU" dirty="0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4643438" y="714356"/>
            <a:ext cx="37147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каждое название фруктов загиба­ют по одному пальцу на обеих руках, начиная с больших.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1285860"/>
            <a:ext cx="2571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Яблони белили мы </a:t>
            </a:r>
          </a:p>
          <a:p>
            <a:r>
              <a:rPr lang="ru-RU" dirty="0" smtClean="0"/>
              <a:t>Известью, белилами </a:t>
            </a:r>
          </a:p>
          <a:p>
            <a:r>
              <a:rPr lang="ru-RU" dirty="0" smtClean="0"/>
              <a:t>Починили мы забор </a:t>
            </a:r>
          </a:p>
          <a:p>
            <a:r>
              <a:rPr lang="ru-RU" dirty="0" smtClean="0"/>
              <a:t>Завели мы разговор:</a:t>
            </a:r>
            <a:endParaRPr lang="ru-RU" dirty="0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500034" y="2500306"/>
            <a:ext cx="30003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скажи, Садовник наш,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ты нам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награду дашь?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Дам в награду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Слив лиловых,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Груш медовых,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Самых крупных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Спелых яблок,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Вишен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ц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елый килограмм.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93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что вам В награду дам!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3786182" y="3357562"/>
            <a:ext cx="45005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идут по кругу, взявшись за руки. Изображают, как копают яму и са­жают в нее куст.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3857620" y="3500438"/>
            <a:ext cx="500066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 движение правой рукой вверх-вниз.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Имитируют удары молотком. Стоят лицом в круг. В центр выхо­дит один ребенок. Ведут диалог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2071678"/>
            <a:ext cx="74067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тетради. Упражнение «Уборка урожая».</a:t>
            </a:r>
          </a:p>
          <a:p>
            <a:pPr marL="0" marR="0" lvl="0" indent="238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1785926"/>
            <a:ext cx="671517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4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«Урожай соберем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234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Сравнение и классификация предметов одновременно по трем признакам. Формирование мотивации достижения успеха.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14356"/>
            <a:ext cx="1357322" cy="938106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285720" y="3429000"/>
            <a:ext cx="2857520" cy="25717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43570" y="3000372"/>
            <a:ext cx="2857520" cy="36433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428992" y="3857628"/>
            <a:ext cx="1704988" cy="13668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28"/>
            <a:ext cx="1143007" cy="1146551"/>
          </a:xfrm>
          <a:prstGeom prst="rect">
            <a:avLst/>
          </a:prstGeom>
          <a:noFill/>
        </p:spPr>
      </p:pic>
      <p:pic>
        <p:nvPicPr>
          <p:cNvPr id="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1143007" cy="1146551"/>
          </a:xfrm>
          <a:prstGeom prst="rect">
            <a:avLst/>
          </a:prstGeom>
          <a:noFill/>
        </p:spPr>
      </p:pic>
      <p:pic>
        <p:nvPicPr>
          <p:cNvPr id="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642918"/>
            <a:ext cx="1143007" cy="1146551"/>
          </a:xfrm>
          <a:prstGeom prst="rect">
            <a:avLst/>
          </a:prstGeom>
          <a:noFill/>
        </p:spPr>
      </p:pic>
      <p:pic>
        <p:nvPicPr>
          <p:cNvPr id="6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1590" y="866756"/>
            <a:ext cx="1357322" cy="1204922"/>
          </a:xfrm>
          <a:prstGeom prst="rect">
            <a:avLst/>
          </a:prstGeom>
          <a:noFill/>
        </p:spPr>
      </p:pic>
      <p:pic>
        <p:nvPicPr>
          <p:cNvPr id="8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1357322" cy="1214446"/>
          </a:xfrm>
          <a:prstGeom prst="rect">
            <a:avLst/>
          </a:prstGeom>
          <a:noFill/>
        </p:spPr>
      </p:pic>
      <p:pic>
        <p:nvPicPr>
          <p:cNvPr id="7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78" y="1928802"/>
            <a:ext cx="1357322" cy="1266836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2857488" y="1928802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4" y="1571612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57752" y="2285992"/>
            <a:ext cx="571504" cy="571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-0.08657 L 0.03576 0.51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-0.23611 0.39908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3 0.14422 L -0.61945 0.595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" y="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5.18519E-6 L 0.12604 0.70348 " pathEditMode="relative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1.11111E-6 L 0.63785 0.59838 " pathEditMode="relative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96296E-6 L -0.10242 0.17848 " pathEditMode="relative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6.2963E-6 L 0.05504 0.36759 " pathEditMode="relative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6.66667E-6 L 3.61111E-6 0.46204 " pathEditMode="relative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-0.10243 0.25208 " pathEditMode="relative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3108" y="1785926"/>
            <a:ext cx="478634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«Сосчитай-ка».</a:t>
            </a:r>
          </a:p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6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навыков счета в пределах десяти. Сравнение множеств способом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установления взаимно однозначного соответствия.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7a9d7f66afa175bc0900be9a2503f051&amp;n=33&amp;w=379&amp;h=320"/>
          <p:cNvPicPr>
            <a:picLocks noChangeAspect="1" noChangeArrowheads="1"/>
          </p:cNvPicPr>
          <p:nvPr/>
        </p:nvPicPr>
        <p:blipFill>
          <a:blip r:embed="rId2"/>
          <a:srcRect l="5936" r="52507"/>
          <a:stretch>
            <a:fillRect/>
          </a:stretch>
        </p:blipFill>
        <p:spPr bwMode="auto">
          <a:xfrm>
            <a:off x="2285984" y="357166"/>
            <a:ext cx="1429876" cy="2905125"/>
          </a:xfrm>
          <a:prstGeom prst="rect">
            <a:avLst/>
          </a:prstGeom>
          <a:noFill/>
        </p:spPr>
      </p:pic>
      <p:pic>
        <p:nvPicPr>
          <p:cNvPr id="1030" name="Picture 6" descr="https://avatars.mds.yandex.net/get-pdb/1751508/46326ff1-4491-4961-8862-d37960cadb0c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4"/>
            <a:ext cx="1373453" cy="1714512"/>
          </a:xfrm>
          <a:prstGeom prst="rect">
            <a:avLst/>
          </a:prstGeom>
          <a:noFill/>
        </p:spPr>
      </p:pic>
      <p:pic>
        <p:nvPicPr>
          <p:cNvPr id="1032" name="Picture 8" descr="https://avatars.mds.yandex.net/get-pdb/1687355/ecaef51b-df4c-42b1-93ba-365d68c9bb2f/s12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142984"/>
            <a:ext cx="1964988" cy="2786058"/>
          </a:xfrm>
          <a:prstGeom prst="rect">
            <a:avLst/>
          </a:prstGeom>
          <a:noFill/>
        </p:spPr>
      </p:pic>
      <p:sp>
        <p:nvSpPr>
          <p:cNvPr id="1034" name="AutoShape 10" descr="https://yt3.ggpht.com/a/AGF-l7_EAeCrQ8PiMLNNoH-j5P17Mqd12tN30PfeMg=s900-c-k-c0xffffffff-no-rj-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m0-tub-ru.yandex.net/i?id=cf58a2ee027b3bb04b3330e7a3857519&amp;n=33&amp;w=229&amp;h=320"/>
          <p:cNvPicPr>
            <a:picLocks noChangeAspect="1" noChangeArrowheads="1"/>
          </p:cNvPicPr>
          <p:nvPr/>
        </p:nvPicPr>
        <p:blipFill>
          <a:blip r:embed="rId5"/>
          <a:srcRect l="11573" r="9824"/>
          <a:stretch>
            <a:fillRect/>
          </a:stretch>
        </p:blipFill>
        <p:spPr bwMode="auto">
          <a:xfrm>
            <a:off x="7858148" y="857232"/>
            <a:ext cx="1285852" cy="2690811"/>
          </a:xfrm>
          <a:prstGeom prst="rect">
            <a:avLst/>
          </a:prstGeom>
          <a:noFill/>
        </p:spPr>
      </p:pic>
      <p:pic>
        <p:nvPicPr>
          <p:cNvPr id="1038" name="Picture 14" descr="https://im0-tub-ru.yandex.net/i?id=801bafcdd3ce32d3d30ef8bbe4f2c28d&amp;n=33&amp;w=320&amp;h=320"/>
          <p:cNvPicPr>
            <a:picLocks noChangeAspect="1" noChangeArrowheads="1"/>
          </p:cNvPicPr>
          <p:nvPr/>
        </p:nvPicPr>
        <p:blipFill>
          <a:blip r:embed="rId6"/>
          <a:srcRect l="25781" r="17968"/>
          <a:stretch>
            <a:fillRect/>
          </a:stretch>
        </p:blipFill>
        <p:spPr bwMode="auto">
          <a:xfrm>
            <a:off x="4143372" y="642918"/>
            <a:ext cx="1714512" cy="3048001"/>
          </a:xfrm>
          <a:prstGeom prst="rect">
            <a:avLst/>
          </a:prstGeom>
          <a:noFill/>
        </p:spPr>
      </p:pic>
      <p:pic>
        <p:nvPicPr>
          <p:cNvPr id="1040" name="Picture 16" descr="https://im0-tub-ru.yandex.net/i?id=7635f4376c72e2b7eb8d8f75758948b5&amp;n=33&amp;w=411&amp;h=320"/>
          <p:cNvPicPr>
            <a:picLocks noChangeAspect="1" noChangeArrowheads="1"/>
          </p:cNvPicPr>
          <p:nvPr/>
        </p:nvPicPr>
        <p:blipFill>
          <a:blip r:embed="rId7"/>
          <a:srcRect l="36098" r="32050"/>
          <a:stretch>
            <a:fillRect/>
          </a:stretch>
        </p:blipFill>
        <p:spPr bwMode="auto">
          <a:xfrm>
            <a:off x="5357818" y="2571744"/>
            <a:ext cx="1071570" cy="2619373"/>
          </a:xfrm>
          <a:prstGeom prst="rect">
            <a:avLst/>
          </a:prstGeom>
          <a:noFill/>
        </p:spPr>
      </p:pic>
      <p:pic>
        <p:nvPicPr>
          <p:cNvPr id="1042" name="Picture 18" descr="https://im0-tub-ru.yandex.net/i?id=d2e57744df506a40b33270296c0a7e20&amp;n=33&amp;w=320&amp;h=320"/>
          <p:cNvPicPr>
            <a:picLocks noChangeAspect="1" noChangeArrowheads="1"/>
          </p:cNvPicPr>
          <p:nvPr/>
        </p:nvPicPr>
        <p:blipFill>
          <a:blip r:embed="rId8"/>
          <a:srcRect l="28125" r="24999"/>
          <a:stretch>
            <a:fillRect/>
          </a:stretch>
        </p:blipFill>
        <p:spPr bwMode="auto">
          <a:xfrm>
            <a:off x="6357950" y="214290"/>
            <a:ext cx="1428760" cy="3048001"/>
          </a:xfrm>
          <a:prstGeom prst="rect">
            <a:avLst/>
          </a:prstGeom>
          <a:noFill/>
        </p:spPr>
      </p:pic>
      <p:sp>
        <p:nvSpPr>
          <p:cNvPr id="1048" name="AutoShape 24" descr="https://www.seekpng.com/png/detail/889-8898210_basket-vegetable-basket-clip-ar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69760" y="2714620"/>
            <a:ext cx="1870066" cy="1857388"/>
          </a:xfrm>
          <a:prstGeom prst="rect">
            <a:avLst/>
          </a:prstGeom>
          <a:noFill/>
        </p:spPr>
      </p:pic>
      <p:pic>
        <p:nvPicPr>
          <p:cNvPr id="22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14876" y="4643446"/>
            <a:ext cx="1941992" cy="1928826"/>
          </a:xfrm>
          <a:prstGeom prst="rect">
            <a:avLst/>
          </a:prstGeom>
          <a:noFill/>
        </p:spPr>
      </p:pic>
      <p:pic>
        <p:nvPicPr>
          <p:cNvPr id="23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43372" y="2857496"/>
            <a:ext cx="1230308" cy="1221967"/>
          </a:xfrm>
          <a:prstGeom prst="rect">
            <a:avLst/>
          </a:prstGeom>
          <a:noFill/>
        </p:spPr>
      </p:pic>
      <p:pic>
        <p:nvPicPr>
          <p:cNvPr id="24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00364" y="2214554"/>
            <a:ext cx="1230308" cy="1221967"/>
          </a:xfrm>
          <a:prstGeom prst="rect">
            <a:avLst/>
          </a:prstGeom>
          <a:noFill/>
        </p:spPr>
      </p:pic>
      <p:pic>
        <p:nvPicPr>
          <p:cNvPr id="25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28" y="2500306"/>
            <a:ext cx="1230308" cy="1221967"/>
          </a:xfrm>
          <a:prstGeom prst="rect">
            <a:avLst/>
          </a:prstGeom>
          <a:noFill/>
        </p:spPr>
      </p:pic>
      <p:pic>
        <p:nvPicPr>
          <p:cNvPr id="26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642918"/>
            <a:ext cx="1230308" cy="1221967"/>
          </a:xfrm>
          <a:prstGeom prst="rect">
            <a:avLst/>
          </a:prstGeom>
          <a:noFill/>
        </p:spPr>
      </p:pic>
      <p:pic>
        <p:nvPicPr>
          <p:cNvPr id="27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072074"/>
            <a:ext cx="1230308" cy="1221967"/>
          </a:xfrm>
          <a:prstGeom prst="rect">
            <a:avLst/>
          </a:prstGeom>
          <a:noFill/>
        </p:spPr>
      </p:pic>
      <p:pic>
        <p:nvPicPr>
          <p:cNvPr id="28" name="Picture 35" descr="C:\Documents and Settings\ОЛЬГА\Рабочий стол\РАБОТА. 19-20\фрукты\0_cf680_a1a7467e_XXXL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3714752"/>
            <a:ext cx="1798141" cy="1785950"/>
          </a:xfrm>
          <a:prstGeom prst="rect">
            <a:avLst/>
          </a:prstGeom>
          <a:noFill/>
        </p:spPr>
      </p:pic>
      <p:pic>
        <p:nvPicPr>
          <p:cNvPr id="29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29520" y="3500438"/>
            <a:ext cx="502052" cy="503609"/>
          </a:xfrm>
          <a:prstGeom prst="rect">
            <a:avLst/>
          </a:prstGeom>
          <a:noFill/>
        </p:spPr>
      </p:pic>
      <p:pic>
        <p:nvPicPr>
          <p:cNvPr id="3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3702" y="4500570"/>
            <a:ext cx="502052" cy="503609"/>
          </a:xfrm>
          <a:prstGeom prst="rect">
            <a:avLst/>
          </a:prstGeom>
          <a:noFill/>
        </p:spPr>
      </p:pic>
      <p:pic>
        <p:nvPicPr>
          <p:cNvPr id="3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6314" y="3143248"/>
            <a:ext cx="502052" cy="503609"/>
          </a:xfrm>
          <a:prstGeom prst="rect">
            <a:avLst/>
          </a:prstGeom>
          <a:noFill/>
        </p:spPr>
      </p:pic>
      <p:pic>
        <p:nvPicPr>
          <p:cNvPr id="3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2" y="3071810"/>
            <a:ext cx="502052" cy="503609"/>
          </a:xfrm>
          <a:prstGeom prst="rect">
            <a:avLst/>
          </a:prstGeom>
          <a:noFill/>
        </p:spPr>
      </p:pic>
      <p:pic>
        <p:nvPicPr>
          <p:cNvPr id="3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3504" y="1214422"/>
            <a:ext cx="502052" cy="503609"/>
          </a:xfrm>
          <a:prstGeom prst="rect">
            <a:avLst/>
          </a:prstGeom>
          <a:noFill/>
        </p:spPr>
      </p:pic>
      <p:pic>
        <p:nvPicPr>
          <p:cNvPr id="3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3306" y="2643182"/>
            <a:ext cx="502052" cy="503609"/>
          </a:xfrm>
          <a:prstGeom prst="rect">
            <a:avLst/>
          </a:prstGeom>
          <a:noFill/>
        </p:spPr>
      </p:pic>
      <p:pic>
        <p:nvPicPr>
          <p:cNvPr id="35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43240" y="2357430"/>
            <a:ext cx="502052" cy="503609"/>
          </a:xfrm>
          <a:prstGeom prst="rect">
            <a:avLst/>
          </a:prstGeom>
          <a:noFill/>
        </p:spPr>
      </p:pic>
      <p:pic>
        <p:nvPicPr>
          <p:cNvPr id="36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28794" y="2857496"/>
            <a:ext cx="502052" cy="503609"/>
          </a:xfrm>
          <a:prstGeom prst="rect">
            <a:avLst/>
          </a:prstGeom>
          <a:noFill/>
        </p:spPr>
      </p:pic>
      <p:pic>
        <p:nvPicPr>
          <p:cNvPr id="37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00166" y="2786058"/>
            <a:ext cx="502052" cy="503609"/>
          </a:xfrm>
          <a:prstGeom prst="rect">
            <a:avLst/>
          </a:prstGeom>
          <a:noFill/>
        </p:spPr>
      </p:pic>
      <p:pic>
        <p:nvPicPr>
          <p:cNvPr id="38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1472" y="1071546"/>
            <a:ext cx="502052" cy="503609"/>
          </a:xfrm>
          <a:prstGeom prst="rect">
            <a:avLst/>
          </a:prstGeom>
          <a:noFill/>
        </p:spPr>
      </p:pic>
      <p:pic>
        <p:nvPicPr>
          <p:cNvPr id="39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928670"/>
            <a:ext cx="502052" cy="503609"/>
          </a:xfrm>
          <a:prstGeom prst="rect">
            <a:avLst/>
          </a:prstGeom>
          <a:noFill/>
        </p:spPr>
      </p:pic>
      <p:pic>
        <p:nvPicPr>
          <p:cNvPr id="4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34" y="5500702"/>
            <a:ext cx="502052" cy="503609"/>
          </a:xfrm>
          <a:prstGeom prst="rect">
            <a:avLst/>
          </a:prstGeom>
          <a:noFill/>
        </p:spPr>
      </p:pic>
      <p:pic>
        <p:nvPicPr>
          <p:cNvPr id="4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29520" y="4357694"/>
            <a:ext cx="502052" cy="503609"/>
          </a:xfrm>
          <a:prstGeom prst="rect">
            <a:avLst/>
          </a:prstGeom>
          <a:noFill/>
        </p:spPr>
      </p:pic>
      <p:pic>
        <p:nvPicPr>
          <p:cNvPr id="4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5572140"/>
            <a:ext cx="502052" cy="503609"/>
          </a:xfrm>
          <a:prstGeom prst="rect">
            <a:avLst/>
          </a:prstGeom>
          <a:noFill/>
        </p:spPr>
      </p:pic>
      <p:pic>
        <p:nvPicPr>
          <p:cNvPr id="4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72066" y="5286388"/>
            <a:ext cx="502052" cy="503609"/>
          </a:xfrm>
          <a:prstGeom prst="rect">
            <a:avLst/>
          </a:prstGeom>
          <a:noFill/>
        </p:spPr>
      </p:pic>
      <p:pic>
        <p:nvPicPr>
          <p:cNvPr id="4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43636" y="5500702"/>
            <a:ext cx="502052" cy="503609"/>
          </a:xfrm>
          <a:prstGeom prst="rect">
            <a:avLst/>
          </a:prstGeom>
          <a:noFill/>
        </p:spPr>
      </p:pic>
      <p:pic>
        <p:nvPicPr>
          <p:cNvPr id="45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29256" y="5000636"/>
            <a:ext cx="502052" cy="503609"/>
          </a:xfrm>
          <a:prstGeom prst="rect">
            <a:avLst/>
          </a:prstGeom>
          <a:noFill/>
        </p:spPr>
      </p:pic>
      <p:pic>
        <p:nvPicPr>
          <p:cNvPr id="46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29256" y="5429264"/>
            <a:ext cx="502052" cy="503609"/>
          </a:xfrm>
          <a:prstGeom prst="rect">
            <a:avLst/>
          </a:prstGeom>
          <a:noFill/>
        </p:spPr>
      </p:pic>
      <p:pic>
        <p:nvPicPr>
          <p:cNvPr id="47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57818" y="2285992"/>
            <a:ext cx="502052" cy="503609"/>
          </a:xfrm>
          <a:prstGeom prst="rect">
            <a:avLst/>
          </a:prstGeom>
          <a:noFill/>
        </p:spPr>
      </p:pic>
      <p:pic>
        <p:nvPicPr>
          <p:cNvPr id="48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58148" y="4214818"/>
            <a:ext cx="502052" cy="503609"/>
          </a:xfrm>
          <a:prstGeom prst="rect">
            <a:avLst/>
          </a:prstGeom>
          <a:noFill/>
        </p:spPr>
      </p:pic>
      <p:pic>
        <p:nvPicPr>
          <p:cNvPr id="49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86776" y="3929066"/>
            <a:ext cx="502052" cy="503609"/>
          </a:xfrm>
          <a:prstGeom prst="rect">
            <a:avLst/>
          </a:prstGeom>
          <a:noFill/>
        </p:spPr>
      </p:pic>
      <p:pic>
        <p:nvPicPr>
          <p:cNvPr id="5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58214" y="4357694"/>
            <a:ext cx="502052" cy="503609"/>
          </a:xfrm>
          <a:prstGeom prst="rect">
            <a:avLst/>
          </a:prstGeom>
          <a:noFill/>
        </p:spPr>
      </p:pic>
      <p:pic>
        <p:nvPicPr>
          <p:cNvPr id="5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41948" y="4429132"/>
            <a:ext cx="502052" cy="503609"/>
          </a:xfrm>
          <a:prstGeom prst="rect">
            <a:avLst/>
          </a:prstGeom>
          <a:noFill/>
        </p:spPr>
      </p:pic>
      <p:pic>
        <p:nvPicPr>
          <p:cNvPr id="5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15074" y="3500438"/>
            <a:ext cx="502052" cy="503609"/>
          </a:xfrm>
          <a:prstGeom prst="rect">
            <a:avLst/>
          </a:prstGeom>
          <a:noFill/>
        </p:spPr>
      </p:pic>
      <p:pic>
        <p:nvPicPr>
          <p:cNvPr id="5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3702" y="3357562"/>
            <a:ext cx="502052" cy="503609"/>
          </a:xfrm>
          <a:prstGeom prst="rect">
            <a:avLst/>
          </a:prstGeom>
          <a:noFill/>
        </p:spPr>
      </p:pic>
      <p:pic>
        <p:nvPicPr>
          <p:cNvPr id="5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86644" y="3143248"/>
            <a:ext cx="502052" cy="503609"/>
          </a:xfrm>
          <a:prstGeom prst="rect">
            <a:avLst/>
          </a:prstGeom>
          <a:noFill/>
        </p:spPr>
      </p:pic>
      <p:pic>
        <p:nvPicPr>
          <p:cNvPr id="55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29454" y="3643314"/>
            <a:ext cx="502052" cy="503609"/>
          </a:xfrm>
          <a:prstGeom prst="rect">
            <a:avLst/>
          </a:prstGeom>
          <a:noFill/>
        </p:spPr>
      </p:pic>
      <p:pic>
        <p:nvPicPr>
          <p:cNvPr id="56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72264" y="3857628"/>
            <a:ext cx="502052" cy="503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3071810"/>
            <a:ext cx="5442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Упражнение «Ловкие пальчики».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AutoShape 6" descr="https://i.pinimg.com/236x/11/d1/7c/11d17c0945294bf074b07413f3cae8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s://i.pinimg.com/236x/11/d1/7c/11d17c0945294bf074b07413f3cae8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0" name="Picture 12" descr="https://im0-tub-ru.yandex.net/i?id=34863e95495d7ff3195ef31df4c6ac09&amp;n=33&amp;w=427&amp;h=320"/>
          <p:cNvPicPr>
            <a:picLocks noChangeAspect="1" noChangeArrowheads="1"/>
          </p:cNvPicPr>
          <p:nvPr/>
        </p:nvPicPr>
        <p:blipFill>
          <a:blip r:embed="rId2"/>
          <a:srcRect l="24590" r="24473"/>
          <a:stretch>
            <a:fillRect/>
          </a:stretch>
        </p:blipFill>
        <p:spPr bwMode="auto">
          <a:xfrm>
            <a:off x="3071802" y="5643578"/>
            <a:ext cx="825433" cy="1214422"/>
          </a:xfrm>
          <a:prstGeom prst="rect">
            <a:avLst/>
          </a:prstGeom>
          <a:noFill/>
        </p:spPr>
      </p:pic>
      <p:pic>
        <p:nvPicPr>
          <p:cNvPr id="12316" name="Picture 28" descr="https://im0-tub-ru.yandex.net/i?id=3d1c5b5a2e38b50597f8f52d38d343f6&amp;n=33&amp;w=480&amp;h=2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5429264"/>
            <a:ext cx="2143140" cy="1183192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214282" y="428604"/>
            <a:ext cx="3500462" cy="32861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714744" y="0"/>
            <a:ext cx="3500462" cy="4643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3000372"/>
            <a:ext cx="571504" cy="21431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3714752"/>
            <a:ext cx="571504" cy="178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8" name="Picture 10" descr="https://im0-tub-ru.yandex.net/i?id=2fcad9f2692d80f3581c06065b5ec8ff&amp;n=33&amp;w=463&amp;h=3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9" y="5558409"/>
            <a:ext cx="1357322" cy="938106"/>
          </a:xfrm>
          <a:prstGeom prst="rect">
            <a:avLst/>
          </a:prstGeom>
          <a:noFill/>
        </p:spPr>
      </p:pic>
      <p:pic>
        <p:nvPicPr>
          <p:cNvPr id="12320" name="Picture 32" descr="https://im0-tub-ru.yandex.net/i?id=b33aa2792db631593a805318dac279b2&amp;n=33&amp;w=451&amp;h=320"/>
          <p:cNvPicPr>
            <a:picLocks noChangeAspect="1" noChangeArrowheads="1"/>
          </p:cNvPicPr>
          <p:nvPr/>
        </p:nvPicPr>
        <p:blipFill>
          <a:blip r:embed="rId5"/>
          <a:srcRect l="26608" t="16406" r="23503" b="22656"/>
          <a:stretch>
            <a:fillRect/>
          </a:stretch>
        </p:blipFill>
        <p:spPr bwMode="auto">
          <a:xfrm>
            <a:off x="7358082" y="2071678"/>
            <a:ext cx="1428792" cy="1238286"/>
          </a:xfrm>
          <a:prstGeom prst="rect">
            <a:avLst/>
          </a:prstGeom>
          <a:noFill/>
        </p:spPr>
      </p:pic>
      <p:pic>
        <p:nvPicPr>
          <p:cNvPr id="12302" name="Picture 14" descr="https://im0-tub-ru.yandex.net/i?id=8410f0d0329192251a9266b4e02c5b5f&amp;n=33&amp;w=342&amp;h=3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60" y="285728"/>
            <a:ext cx="2143140" cy="2005278"/>
          </a:xfrm>
          <a:prstGeom prst="rect">
            <a:avLst/>
          </a:prstGeom>
          <a:noFill/>
        </p:spPr>
      </p:pic>
      <p:pic>
        <p:nvPicPr>
          <p:cNvPr id="12322" name="Picture 34" descr="http://www.coollady.ru/pic/0002/054/0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5521838"/>
            <a:ext cx="1071570" cy="1008164"/>
          </a:xfrm>
          <a:prstGeom prst="rect">
            <a:avLst/>
          </a:prstGeom>
          <a:noFill/>
        </p:spPr>
      </p:pic>
      <p:pic>
        <p:nvPicPr>
          <p:cNvPr id="12290" name="Picture 2" descr="https://im0-tub-ru.yandex.net/i?id=0f56b5ceb3c86bfce7d90499ea919ea3&amp;n=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14480" y="5317812"/>
            <a:ext cx="1357290" cy="1540188"/>
          </a:xfrm>
          <a:prstGeom prst="rect">
            <a:avLst/>
          </a:prstGeom>
          <a:noFill/>
        </p:spPr>
      </p:pic>
      <p:pic>
        <p:nvPicPr>
          <p:cNvPr id="12308" name="Picture 20" descr="https://im0-tub-ru.yandex.net/i?id=f783483a334ee4ae6a1a94697337caba&amp;n=33&amp;w=323&amp;h=3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929586" y="3571876"/>
            <a:ext cx="1490205" cy="1476365"/>
          </a:xfrm>
          <a:prstGeom prst="rect">
            <a:avLst/>
          </a:prstGeom>
          <a:noFill/>
        </p:spPr>
      </p:pic>
      <p:pic>
        <p:nvPicPr>
          <p:cNvPr id="12310" name="Picture 22" descr="https://im0-tub-ru.yandex.net/i?id=99243f6f79b4178fbc3378f5dddbd4b2&amp;n=33&amp;w=427&amp;h=320"/>
          <p:cNvPicPr>
            <a:picLocks noChangeAspect="1" noChangeArrowheads="1"/>
          </p:cNvPicPr>
          <p:nvPr/>
        </p:nvPicPr>
        <p:blipFill>
          <a:blip r:embed="rId10"/>
          <a:srcRect l="31616" r="33255"/>
          <a:stretch>
            <a:fillRect/>
          </a:stretch>
        </p:blipFill>
        <p:spPr bwMode="auto">
          <a:xfrm>
            <a:off x="7715272" y="4929198"/>
            <a:ext cx="825998" cy="1762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22048 -0.48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2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62691 -0.30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-0.79236 0.0708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6" y="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0.27778 -0.366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4.81481E-6 L -0.43316 -0.28334 " pathEditMode="relative" ptsTypes="AA">
                                      <p:cBhvr>
                                        <p:cTn id="26" dur="2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6.2963E-6 L -0.2915 -0.77685 " pathEditMode="relative" ptsTypes="AA">
                                      <p:cBhvr>
                                        <p:cTn id="30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57158" y="214290"/>
            <a:ext cx="3500462" cy="32861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72198" y="2928934"/>
            <a:ext cx="71438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28604"/>
            <a:ext cx="1143007" cy="11465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3143248"/>
            <a:ext cx="571504" cy="21431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857752" y="0"/>
            <a:ext cx="3500462" cy="4643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3786190"/>
            <a:ext cx="571504" cy="178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57950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1143007" cy="1146551"/>
          </a:xfrm>
          <a:prstGeom prst="rect">
            <a:avLst/>
          </a:prstGeom>
          <a:noFill/>
        </p:spPr>
      </p:pic>
      <p:pic>
        <p:nvPicPr>
          <p:cNvPr id="1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428868"/>
            <a:ext cx="1143007" cy="1146551"/>
          </a:xfrm>
          <a:prstGeom prst="rect">
            <a:avLst/>
          </a:prstGeom>
          <a:noFill/>
        </p:spPr>
      </p:pic>
      <p:pic>
        <p:nvPicPr>
          <p:cNvPr id="1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1143007" cy="1146551"/>
          </a:xfrm>
          <a:prstGeom prst="rect">
            <a:avLst/>
          </a:prstGeom>
          <a:noFill/>
        </p:spPr>
      </p:pic>
      <p:pic>
        <p:nvPicPr>
          <p:cNvPr id="1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71546"/>
            <a:ext cx="1143007" cy="1146551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6858016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643702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286380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43504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57818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57158" y="214290"/>
            <a:ext cx="3500462" cy="32861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72198" y="2928934"/>
            <a:ext cx="71438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28604"/>
            <a:ext cx="1143007" cy="11465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3143248"/>
            <a:ext cx="571504" cy="21431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857752" y="0"/>
            <a:ext cx="3500462" cy="4643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3786190"/>
            <a:ext cx="571504" cy="178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57950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1143007" cy="1146551"/>
          </a:xfrm>
          <a:prstGeom prst="rect">
            <a:avLst/>
          </a:prstGeom>
          <a:noFill/>
        </p:spPr>
      </p:pic>
      <p:pic>
        <p:nvPicPr>
          <p:cNvPr id="1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428868"/>
            <a:ext cx="1143007" cy="1146551"/>
          </a:xfrm>
          <a:prstGeom prst="rect">
            <a:avLst/>
          </a:prstGeom>
          <a:noFill/>
        </p:spPr>
      </p:pic>
      <p:pic>
        <p:nvPicPr>
          <p:cNvPr id="1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1143007" cy="1146551"/>
          </a:xfrm>
          <a:prstGeom prst="rect">
            <a:avLst/>
          </a:prstGeom>
          <a:noFill/>
        </p:spPr>
      </p:pic>
      <p:pic>
        <p:nvPicPr>
          <p:cNvPr id="1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71546"/>
            <a:ext cx="1143007" cy="1146551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6858016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643702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286380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43504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57818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Упражнение «Веселые цыплята». </a:t>
            </a:r>
            <a:r>
              <a:rPr lang="ru-RU" dirty="0" smtClean="0"/>
              <a:t>Совершенствование умения устанавливать взаимно однозначные соответствия между сравниваемыми множествами. Формирование умения составлять математические выражения с математическими знаками «&gt;» и «&lt;».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2910" y="500042"/>
            <a:ext cx="3143272" cy="285752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5072066" y="428604"/>
            <a:ext cx="3000396" cy="407196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1143007" cy="11465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3000372"/>
            <a:ext cx="428628" cy="221457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214686"/>
            <a:ext cx="285752" cy="21431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1143007" cy="1146551"/>
          </a:xfrm>
          <a:prstGeom prst="rect">
            <a:avLst/>
          </a:prstGeom>
          <a:noFill/>
        </p:spPr>
      </p:pic>
      <p:pic>
        <p:nvPicPr>
          <p:cNvPr id="8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642918"/>
            <a:ext cx="1143007" cy="1146551"/>
          </a:xfrm>
          <a:prstGeom prst="rect">
            <a:avLst/>
          </a:prstGeom>
          <a:noFill/>
        </p:spPr>
      </p:pic>
      <p:pic>
        <p:nvPicPr>
          <p:cNvPr id="9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928802"/>
            <a:ext cx="1143007" cy="1146551"/>
          </a:xfrm>
          <a:prstGeom prst="rect">
            <a:avLst/>
          </a:prstGeom>
          <a:noFill/>
        </p:spPr>
      </p:pic>
      <p:pic>
        <p:nvPicPr>
          <p:cNvPr id="1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71678"/>
            <a:ext cx="1143007" cy="1146551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5357818" y="1857364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214942" y="1857364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00760" y="571480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143636" y="571480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72330" y="1857364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929454" y="1785926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429388" y="2786058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72264" y="2857496"/>
            <a:ext cx="42862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4000504"/>
            <a:ext cx="1143008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1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00892" y="4214818"/>
            <a:ext cx="135732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13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Фигура, имеющая форму буквы L 22"/>
          <p:cNvSpPr/>
          <p:nvPr/>
        </p:nvSpPr>
        <p:spPr>
          <a:xfrm rot="3195342">
            <a:off x="2571736" y="4357694"/>
            <a:ext cx="857256" cy="78581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Фигура, имеющая форму буквы L 23"/>
          <p:cNvSpPr/>
          <p:nvPr/>
        </p:nvSpPr>
        <p:spPr>
          <a:xfrm rot="13680307">
            <a:off x="4000260" y="4400431"/>
            <a:ext cx="857256" cy="78581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643042" y="2214554"/>
            <a:ext cx="578647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7988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«Составим задачу».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умения составлять условие и ставить вопрос к задаче.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57158" y="214290"/>
            <a:ext cx="3500462" cy="32861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72198" y="2928934"/>
            <a:ext cx="71438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28604"/>
            <a:ext cx="1143007" cy="11465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3143248"/>
            <a:ext cx="571504" cy="21431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857752" y="0"/>
            <a:ext cx="3500462" cy="464344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3786190"/>
            <a:ext cx="571504" cy="17859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57950" y="2428868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1143007" cy="1146551"/>
          </a:xfrm>
          <a:prstGeom prst="rect">
            <a:avLst/>
          </a:prstGeom>
          <a:noFill/>
        </p:spPr>
      </p:pic>
      <p:pic>
        <p:nvPicPr>
          <p:cNvPr id="11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428868"/>
            <a:ext cx="1143007" cy="1146551"/>
          </a:xfrm>
          <a:prstGeom prst="rect">
            <a:avLst/>
          </a:prstGeom>
          <a:noFill/>
        </p:spPr>
      </p:pic>
      <p:pic>
        <p:nvPicPr>
          <p:cNvPr id="12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1143007" cy="1146551"/>
          </a:xfrm>
          <a:prstGeom prst="rect">
            <a:avLst/>
          </a:prstGeom>
          <a:noFill/>
        </p:spPr>
      </p:pic>
      <p:pic>
        <p:nvPicPr>
          <p:cNvPr id="13" name="Picture 2" descr="http://www.playcast.ru/uploads/2018/08/18/256944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071546"/>
            <a:ext cx="1143007" cy="1146551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6858016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643702" y="21429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286380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43504" y="57148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57818" y="2357430"/>
            <a:ext cx="64294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28728" y="5500702"/>
            <a:ext cx="6912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357554" y="5500702"/>
            <a:ext cx="6912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57752" y="5500702"/>
            <a:ext cx="69121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357422" y="5500702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071934" y="5572140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220</Words>
  <PresentationFormat>Экран (4:3)</PresentationFormat>
  <Paragraphs>40</Paragraphs>
  <Slides>16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3</cp:revision>
  <dcterms:modified xsi:type="dcterms:W3CDTF">2019-10-08T02:56:19Z</dcterms:modified>
</cp:coreProperties>
</file>