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F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80285-E163-4618-99E2-C87C02F1C2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4194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2737F-7658-45C3-B582-09B8B494F0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38076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2F616-31BF-4677-8574-CFD9CEF4D4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29450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980285-E163-4618-99E2-C87C02F1C21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7950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DBDFF-42AA-4B3F-A01C-00AB7C4EE44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6676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6BE47-4E2B-4BFD-91B9-FB355041416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11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E2362-3FBA-4300-9DD4-5244E2EF935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432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93FCAE-B07C-4722-AEBB-3D53C60D731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3003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3F8C5A-BD42-4ED0-BB61-72D7FE981EF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6353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25D63-BB8B-46B1-86B0-1F7E747A9FF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937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A01C7A-540C-4903-B96F-6E0D3B349EA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3480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DBDFF-42AA-4B3F-A01C-00AB7C4EE4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54488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37AA8-4F86-4BB0-A631-616BF1F8FEE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794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2737F-7658-45C3-B582-09B8B494F05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768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2F616-31BF-4677-8574-CFD9CEF4D45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51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6BE47-4E2B-4BFD-91B9-FB35504141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0661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E2362-3FBA-4300-9DD4-5244E2EF93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30640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3FCAE-B07C-4722-AEBB-3D53C60D73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044398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F8C5A-BD42-4ED0-BB61-72D7FE981E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80326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25D63-BB8B-46B1-86B0-1F7E747A9F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616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01C7A-540C-4903-B96F-6E0D3B349E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73083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37AA8-4F86-4BB0-A631-616BF1F8FE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70199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FFE94D-336A-4A48-95E0-786EE56CAF7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0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FFE94D-336A-4A48-95E0-786EE56CAF7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265548"/>
              </p:ext>
            </p:extLst>
          </p:nvPr>
        </p:nvGraphicFramePr>
        <p:xfrm>
          <a:off x="179510" y="1484784"/>
          <a:ext cx="8784980" cy="2592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4984"/>
                <a:gridCol w="873227"/>
                <a:gridCol w="873227"/>
                <a:gridCol w="873227"/>
                <a:gridCol w="921804"/>
                <a:gridCol w="821136"/>
                <a:gridCol w="871470"/>
                <a:gridCol w="876741"/>
                <a:gridCol w="924180"/>
                <a:gridCol w="874984"/>
              </a:tblGrid>
              <a:tr h="129614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5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5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5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54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12961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5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3" name="Группа 2"/>
          <p:cNvGrpSpPr/>
          <p:nvPr/>
        </p:nvGrpSpPr>
        <p:grpSpPr>
          <a:xfrm>
            <a:off x="1161519" y="1678538"/>
            <a:ext cx="7685058" cy="2241744"/>
            <a:chOff x="1161519" y="1678538"/>
            <a:chExt cx="7685058" cy="2241744"/>
          </a:xfrm>
        </p:grpSpPr>
        <p:sp>
          <p:nvSpPr>
            <p:cNvPr id="2" name="TextBox 1"/>
            <p:cNvSpPr txBox="1"/>
            <p:nvPr/>
          </p:nvSpPr>
          <p:spPr>
            <a:xfrm>
              <a:off x="1161519" y="2996952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18121" y="2996952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15816" y="2996952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79912" y="1700808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44008" y="1705178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08104" y="2996952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72200" y="1751112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08304" y="2996952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72400" y="1678538"/>
              <a:ext cx="6741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586358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064" y="2708167"/>
            <a:ext cx="4005630" cy="4149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5085184"/>
            <a:ext cx="3008313" cy="11620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3+2=5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107504" y="116632"/>
            <a:ext cx="6624736" cy="4248472"/>
          </a:xfrm>
          <a:prstGeom prst="cloudCallout">
            <a:avLst>
              <a:gd name="adj1" fmla="val 44179"/>
              <a:gd name="adj2" fmla="val 4945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i="0" u="none" strike="noStrike" kern="0" cap="all" spc="0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Ай да белка – мастерица!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i="0" u="none" strike="noStrike" kern="0" cap="all" spc="0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Вяжет деткам рукавицы.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i="0" u="none" strike="noStrike" kern="0" cap="all" spc="0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Извязала три клубка.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i="0" u="none" strike="noStrike" kern="0" cap="all" spc="0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Два еще лежат пока.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i="0" u="none" strike="noStrike" kern="0" cap="all" spc="0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 кого ответ готов,</a:t>
            </a:r>
          </a:p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000" i="0" u="none" strike="noStrike" kern="0" cap="all" spc="0" normalizeH="0" baseline="0" noProof="0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Сколько у нас клубков?</a:t>
            </a:r>
            <a:endParaRPr kumimoji="0" lang="ru-RU" sz="2000" i="0" u="none" strike="noStrike" kern="0" cap="all" spc="0" normalizeH="0" baseline="0" noProof="0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57576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949" y="2852936"/>
            <a:ext cx="3105052" cy="402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5085184"/>
            <a:ext cx="3656385" cy="116205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1+2+5=8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107504" y="116632"/>
            <a:ext cx="6624736" cy="4248472"/>
          </a:xfrm>
          <a:prstGeom prst="cloudCallout">
            <a:avLst>
              <a:gd name="adj1" fmla="val 41460"/>
              <a:gd name="adj2" fmla="val 5304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лесную школу на уроках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Бежит, торопится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сурок.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 в классе том уже сидят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Две белочки и пять зайчат.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 прошу вас отвечать,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Сколько зверушек учиться хотят?</a:t>
            </a:r>
            <a:endParaRPr kumimoji="0" lang="ru-RU" sz="2400" b="1" i="0" u="none" strike="noStrike" kern="0" cap="all" spc="0" normalizeH="0" baseline="0" noProof="0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73767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2536"/>
            <a:ext cx="3995936" cy="307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5085184"/>
            <a:ext cx="3008313" cy="11620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10-8=2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107504" y="116632"/>
            <a:ext cx="6624736" cy="4248472"/>
          </a:xfrm>
          <a:prstGeom prst="cloudCallout">
            <a:avLst>
              <a:gd name="adj1" fmla="val 32259"/>
              <a:gd name="adj2" fmla="val 7619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Ежик по грибы пошел, </a:t>
            </a:r>
            <a:b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Десять рыжиков нашел. </a:t>
            </a:r>
            <a:b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Восемь положил в корзинку, </a:t>
            </a:r>
            <a:b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Остальные же - на спинку. </a:t>
            </a:r>
            <a:b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Сколько рыжиков везет </a:t>
            </a:r>
            <a:b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На своих иголках еж? </a:t>
            </a:r>
            <a:endParaRPr kumimoji="0" lang="ru-RU" sz="2400" b="1" i="0" u="none" strike="noStrike" kern="0" cap="all" spc="0" normalizeH="0" baseline="0" noProof="0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99991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36096" y="3150663"/>
            <a:ext cx="3707904" cy="3707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5085184"/>
            <a:ext cx="3008313" cy="11620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4-2=2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-облако 16"/>
          <p:cNvSpPr/>
          <p:nvPr/>
        </p:nvSpPr>
        <p:spPr>
          <a:xfrm>
            <a:off x="107504" y="116632"/>
            <a:ext cx="6624736" cy="4248472"/>
          </a:xfrm>
          <a:prstGeom prst="cloudCallout">
            <a:avLst>
              <a:gd name="adj1" fmla="val 42506"/>
              <a:gd name="adj2" fmla="val 6478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Как-то четверо ребят </a:t>
            </a:r>
            <a:b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С горки покатились. </a:t>
            </a:r>
            <a:b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Двое в саночках сидят, </a:t>
            </a:r>
            <a:endParaRPr lang="ru-RU" sz="28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Сколько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в снег свалились?</a:t>
            </a:r>
            <a:endParaRPr kumimoji="0" lang="ru-RU" sz="2800" b="1" i="0" u="none" strike="noStrike" kern="0" cap="all" spc="0" normalizeH="0" baseline="0" noProof="0" dirty="0">
              <a:ln w="9000" cmpd="sng">
                <a:solidFill>
                  <a:srgbClr val="002060"/>
                </a:solidFill>
                <a:prstDash val="solid"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85720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0282" y="184864"/>
            <a:ext cx="12105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20-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01386" y="184864"/>
            <a:ext cx="13885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=19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90798" y="1352925"/>
            <a:ext cx="20297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-1=17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0282" y="2708920"/>
            <a:ext cx="18229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9+1=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3968" y="184862"/>
            <a:ext cx="22076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19+1=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4552" y="1352926"/>
            <a:ext cx="25353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+11=11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83968" y="2690245"/>
            <a:ext cx="12105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13-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50282" y="184861"/>
            <a:ext cx="7349309" cy="3539722"/>
            <a:chOff x="150282" y="184861"/>
            <a:chExt cx="7349309" cy="353972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1360870" y="184863"/>
              <a:ext cx="1008112" cy="10156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dirty="0" smtClean="0">
                  <a:latin typeface="Times New Roman" pitchFamily="18" charset="0"/>
                  <a:cs typeface="Times New Roman" pitchFamily="18" charset="0"/>
                </a:rPr>
                <a:t>1  </a:t>
              </a:r>
              <a:endParaRPr lang="ru-RU" sz="6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50282" y="1352926"/>
              <a:ext cx="1008112" cy="10156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dirty="0" smtClean="0">
                  <a:latin typeface="Times New Roman" pitchFamily="18" charset="0"/>
                  <a:cs typeface="Times New Roman" pitchFamily="18" charset="0"/>
                </a:rPr>
                <a:t>18  </a:t>
              </a:r>
              <a:endParaRPr lang="ru-RU" sz="6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972442" y="2690246"/>
              <a:ext cx="1008112" cy="10156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dirty="0" smtClean="0">
                  <a:latin typeface="Times New Roman" pitchFamily="18" charset="0"/>
                  <a:cs typeface="Times New Roman" pitchFamily="18" charset="0"/>
                </a:rPr>
                <a:t>10</a:t>
              </a:r>
              <a:endParaRPr lang="ru-RU" sz="6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491479" y="184861"/>
              <a:ext cx="1008112" cy="10156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dirty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6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6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379684" y="1352926"/>
              <a:ext cx="1008112" cy="10156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6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483367" y="2708920"/>
              <a:ext cx="1008112" cy="10156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6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sz="6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491624" y="2708920"/>
            <a:ext cx="13885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=13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58893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112</Words>
  <Application>Microsoft Office PowerPoint</Application>
  <PresentationFormat>Экран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Оформление по умолчанию</vt:lpstr>
      <vt:lpstr>Тема Office</vt:lpstr>
      <vt:lpstr>Презентация PowerPoint</vt:lpstr>
      <vt:lpstr>3+2=5</vt:lpstr>
      <vt:lpstr>1+2+5=8</vt:lpstr>
      <vt:lpstr>10-8=2</vt:lpstr>
      <vt:lpstr>4-2=2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9</cp:revision>
  <dcterms:created xsi:type="dcterms:W3CDTF">2020-04-16T20:18:41Z</dcterms:created>
  <dcterms:modified xsi:type="dcterms:W3CDTF">2020-04-16T21:48:23Z</dcterms:modified>
</cp:coreProperties>
</file>