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332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38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82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99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992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155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8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26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28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511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45BA5-763B-4144-A9B9-83A6736796C4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3F6A6-87A1-4A55-BE74-D80D8DF31E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539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663" y="144966"/>
            <a:ext cx="8865219" cy="298852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ИГЛОЙ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0864" y="3970028"/>
            <a:ext cx="3432302" cy="1655762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Нефедова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Майя Михайловна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425" y="3242225"/>
            <a:ext cx="2175438" cy="289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0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411528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ХРАНИ ИГОЛЬНИЦУ ВСЕГДА В ОДНОМ МЕСТЕ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2013" y="3412662"/>
            <a:ext cx="2988992" cy="2988992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4618695" y="2336029"/>
            <a:ext cx="2248365" cy="1906859"/>
          </a:xfrm>
          <a:prstGeom prst="cloudCallou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Куда же я положила игольницу?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47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66" y="167268"/>
            <a:ext cx="8831766" cy="2341756"/>
          </a:xfrm>
        </p:spPr>
        <p:txBody>
          <a:bodyPr lIns="90000"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glow>
                    <a:srgbClr val="EA3800">
                      <a:alpha val="40000"/>
                    </a:srgbClr>
                  </a:glow>
                  <a:outerShdw blurRad="50800" dist="50800" dir="6480000" algn="ctr" rotWithShape="0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4800" b="1" dirty="0" smtClean="0">
                <a:solidFill>
                  <a:srgbClr val="FF0000"/>
                </a:solidFill>
                <a:effectLst>
                  <a:glow>
                    <a:srgbClr val="EA3800">
                      <a:alpha val="40000"/>
                    </a:srgbClr>
                  </a:glow>
                  <a:outerShdw blurRad="50800" dist="50800" dir="6480000" algn="ctr" rotWithShape="0">
                    <a:schemeClr val="tx1">
                      <a:alpha val="43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4800" b="1" dirty="0" smtClean="0">
                <a:solidFill>
                  <a:srgbClr val="FF0000"/>
                </a:solidFill>
                <a:effectLst>
                  <a:glow>
                    <a:srgbClr val="EA3800">
                      <a:alpha val="40000"/>
                    </a:srgbClr>
                  </a:glow>
                  <a:outerShdw blurRad="50800" dist="50800" dir="6480000" algn="ctr" rotWithShape="0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b="1" dirty="0">
              <a:solidFill>
                <a:srgbClr val="FF0000"/>
              </a:solidFill>
              <a:effectLst>
                <a:glow>
                  <a:srgbClr val="EA3800">
                    <a:alpha val="40000"/>
                  </a:srgbClr>
                </a:glow>
                <a:outerShdw blurRad="50800" dist="50800" dir="6480000" algn="ctr" rotWithShape="0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919" y="2509024"/>
            <a:ext cx="4676775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03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117" y="156117"/>
            <a:ext cx="8820615" cy="4248615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Соблюдая технику безопасности, </a:t>
            </a:r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 сохраняешь себе здоровье!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21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67" y="144966"/>
            <a:ext cx="8842916" cy="2444079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ХРАНИ ИГЛУ ВСЕГДА В ИГОЛЬНИЦЕ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606" y="2589044"/>
            <a:ext cx="3511559" cy="391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65" y="156118"/>
            <a:ext cx="8842917" cy="244211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 ОСТАВЛЯЙ ИГЛУ НА РАБОЧЕМ МЕСТЕ БЕЗ НИТКИ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264" y="2598234"/>
            <a:ext cx="3887975" cy="389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65" y="133815"/>
            <a:ext cx="8842917" cy="238636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ПЕРЕДАВАЙ ИГЛУ В ИГОЛЬНИЦЕ И С НИТКОЙ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540" y="3709349"/>
            <a:ext cx="3445494" cy="27757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8917" y="2520177"/>
            <a:ext cx="2122739" cy="173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15" y="133815"/>
            <a:ext cx="8842917" cy="235290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НЕ БЕРИ ИГЛУ В РОТ, НЕ ИГРАЙ С НЕЙ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0114" y="2620537"/>
            <a:ext cx="3668677" cy="386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15" y="156117"/>
            <a:ext cx="8831765" cy="267694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ВТЫКАЙ ИГЛУ В ОДЕЖДУ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825" y="2833064"/>
            <a:ext cx="3121494" cy="3632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5426" y="2948294"/>
            <a:ext cx="2561717" cy="256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17735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НЕ ОТВЛЕКАЙСЯ ВО ВРЕМЯ РАБОТЫ С ИГЛОЙ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915" y="3030343"/>
            <a:ext cx="4117588" cy="308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86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2311167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ДО И ПОСЛЕ РАБОТЫ ПРОВЕРЬ КОЛИЧЕСТВО ИГЛ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2965" y="3429000"/>
            <a:ext cx="2953215" cy="2953215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5354676" y="2676292"/>
            <a:ext cx="2735766" cy="1784196"/>
          </a:xfrm>
          <a:prstGeom prst="cloudCallout">
            <a:avLst/>
          </a:prstGeom>
          <a:solidFill>
            <a:schemeClr val="bg1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сколько же их было?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7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106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ПРАВИЛА ПОВЕДЕНИЯ  ПРИ РАБОТЕ С ИГЛОЙ</vt:lpstr>
      <vt:lpstr>Соблюдая технику безопасности, ты сохраняешь себе здоровье!</vt:lpstr>
      <vt:lpstr>1. ХРАНИ ИГЛУ ВСЕГДА В ИГОЛЬНИЦЕ</vt:lpstr>
      <vt:lpstr>2. НЕ ОСТАВЛЯЙ ИГЛУ НА РАБОЧЕМ МЕСТЕ БЕЗ НИТКИ</vt:lpstr>
      <vt:lpstr>3. ПЕРЕДАВАЙ ИГЛУ В ИГОЛЬНИЦЕ И С НИТКОЙ</vt:lpstr>
      <vt:lpstr>4. НЕ БЕРИ ИГЛУ В РОТ, НЕ ИГРАЙ С НЕЙ</vt:lpstr>
      <vt:lpstr>5. НЕ ВТЫКАЙ ИГЛУ В ОДЕЖДУ</vt:lpstr>
      <vt:lpstr>6. НЕ ОТВЛЕКАЙСЯ ВО ВРЕМЯ РАБОТЫ С ИГЛОЙ</vt:lpstr>
      <vt:lpstr>7. ДО И ПОСЛЕ РАБОТЫ ПРОВЕРЬ КОЛИЧЕСТВО ИГЛ</vt:lpstr>
      <vt:lpstr>8. ХРАНИ ИГОЛЬНИЦУ ВСЕГДА В ОДНОМ МЕСТЕ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 ПРИ РАБОТЕ С ИГЛОЙ</dc:title>
  <dc:creator>Пользователь</dc:creator>
  <cp:lastModifiedBy>Acer</cp:lastModifiedBy>
  <cp:revision>16</cp:revision>
  <dcterms:created xsi:type="dcterms:W3CDTF">2019-04-17T03:43:09Z</dcterms:created>
  <dcterms:modified xsi:type="dcterms:W3CDTF">2023-11-01T05:47:38Z</dcterms:modified>
</cp:coreProperties>
</file>