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350614"/>
          </a:xfrm>
        </p:spPr>
        <p:txBody>
          <a:bodyPr>
            <a:normAutofit/>
          </a:bodyPr>
          <a:lstStyle/>
          <a:p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Виды предложений по цели высказывания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dirty="0"/>
          </a:p>
        </p:txBody>
      </p:sp>
      <p:pic>
        <p:nvPicPr>
          <p:cNvPr id="5" name="Рисунок 4" descr="школа-стола-детей-2409194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19" y="4357695"/>
            <a:ext cx="3298053" cy="2374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4168" y="3284984"/>
            <a:ext cx="3058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Нефедова Майя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1" y="3428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ПРЕДЛОЖЕНИЯ ПО ЦЕЛИ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5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4"/>
            <a:ext cx="9144000" cy="685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5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70" y="3482884"/>
            <a:ext cx="1977269" cy="191911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419225"/>
            <a:ext cx="5238750" cy="20097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149080"/>
            <a:ext cx="3060661" cy="21861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81" y="476672"/>
            <a:ext cx="3152150" cy="201622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0126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41225"/>
            <a:ext cx="8118223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04265"/>
            <a:ext cx="8118223" cy="30738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87624" y="302547"/>
            <a:ext cx="5958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6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214546" y="571480"/>
            <a:ext cx="5041214" cy="16847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поле – метёлкой,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мешке – золотом.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2714620"/>
            <a:ext cx="2491088" cy="18002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92900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6673"/>
            <a:ext cx="4147659" cy="2592287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 rot="1316561">
            <a:off x="4391922" y="14025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500438"/>
            <a:ext cx="4180034" cy="2628528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 rot="20329430">
            <a:off x="4412185" y="38036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643050"/>
            <a:ext cx="3590855" cy="25910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57290" y="2285992"/>
            <a:ext cx="1231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034" y="5572140"/>
            <a:ext cx="1230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3643314"/>
            <a:ext cx="120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ОВЁС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00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1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1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3" y="0"/>
            <a:ext cx="911642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56" y="4707825"/>
            <a:ext cx="1713721" cy="2102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809" y="211605"/>
            <a:ext cx="1208586" cy="19808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168860"/>
            <a:ext cx="1337030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79" y="166165"/>
            <a:ext cx="2519563" cy="16786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79" y="3429000"/>
            <a:ext cx="2464445" cy="1800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1808" y="960568"/>
            <a:ext cx="2602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оценка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Негативное отношение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4483" y="3270965"/>
            <a:ext cx="2812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Невысокая оценка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Безразличное отношение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07" y="5706875"/>
            <a:ext cx="3155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Удовлетворительная оценка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Спокойное отношение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7461" y="1883801"/>
            <a:ext cx="2627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оценка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отношение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41052" y="5383709"/>
            <a:ext cx="2860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высокая оценка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Восторженное отношение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0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4143403"/>
          </a:xfrm>
        </p:spPr>
        <p:txBody>
          <a:bodyPr>
            <a:normAutofit/>
          </a:bodyPr>
          <a:lstStyle/>
          <a:p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Начинается урок.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Он пойдет ребятам впрок.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Постарайтесь все понять,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Учитесь тайны открывать, 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Ответы полные давайте</a:t>
            </a:r>
            <a:b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1" lang="ru-RU" altLang="zh-CN" dirty="0" smtClean="0">
                <a:latin typeface="Times New Roman" pitchFamily="18" charset="0"/>
                <a:cs typeface="Times New Roman" pitchFamily="18" charset="0"/>
              </a:rPr>
              <a:t>И на уроке не зевайте.</a:t>
            </a:r>
            <a:endParaRPr lang="ru-RU" dirty="0"/>
          </a:p>
        </p:txBody>
      </p:sp>
      <p:pic>
        <p:nvPicPr>
          <p:cNvPr id="5" name="Рисунок 4" descr="школа-стола-детей-2409194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19" y="4357695"/>
            <a:ext cx="3298053" cy="237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956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65526"/>
            <a:ext cx="8229600" cy="9647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19 Упр. 25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Волк, голодный серый волк,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Выл он, выл, потом умолк.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 сейчас сидит в траве,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 – в траве под буквой…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6963b20d15f7dce9e0c222a8cc9bde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3857628"/>
            <a:ext cx="2242373" cy="2547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Попугайчик, попугай,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Папу с мамой не пугай.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ищи жучка в крупе,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найди нам букву…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320f110422a5a839eecdbbb0c224d2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3571876"/>
            <a:ext cx="2652567" cy="3052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772816"/>
            <a:ext cx="1859441" cy="1292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840" y="1772940"/>
            <a:ext cx="1859441" cy="1292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сентября.</a:t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3-005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857232"/>
            <a:ext cx="625794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ПРЗДНК </a:t>
            </a:r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ВМСТ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2643182"/>
            <a:ext cx="2571768" cy="11430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643182"/>
            <a:ext cx="2571768" cy="11430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63" y="5843352"/>
            <a:ext cx="785440" cy="792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604" y="5369671"/>
            <a:ext cx="724080" cy="806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722" y="4770737"/>
            <a:ext cx="665918" cy="7842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640" y="4127826"/>
            <a:ext cx="790246" cy="8743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599" y="3660272"/>
            <a:ext cx="916764" cy="8945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363" y="3177147"/>
            <a:ext cx="877614" cy="8945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457" y="2631297"/>
            <a:ext cx="1034382" cy="7704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487" y="2062285"/>
            <a:ext cx="672543" cy="7920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3176" y="1052736"/>
            <a:ext cx="818091" cy="78247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332656"/>
            <a:ext cx="680702" cy="8016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556" y="1514890"/>
            <a:ext cx="756495" cy="761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548680"/>
            <a:ext cx="1761660" cy="23488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789993"/>
            <a:ext cx="2215133" cy="221513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221088"/>
            <a:ext cx="2422536" cy="199796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88348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80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宋体</vt:lpstr>
      <vt:lpstr>Arial</vt:lpstr>
      <vt:lpstr>Calibri</vt:lpstr>
      <vt:lpstr>Times New Roman</vt:lpstr>
      <vt:lpstr>Тема Office</vt:lpstr>
      <vt:lpstr>Виды предложений по цели высказывания 3 класс</vt:lpstr>
      <vt:lpstr>Начинается урок. Он пойдет ребятам впрок. Постарайтесь все понять, Учитесь тайны открывать,  Ответы полные давайте И на уроке не зевайте.</vt:lpstr>
      <vt:lpstr>Волк, голодный серый волк, Выл он, выл, потом умолк. Волк сейчас сидит в траве, Волк – в траве под буквой…</vt:lpstr>
      <vt:lpstr>Попугайчик, попугай, Папу с мамой не пугай. Не ищи жучка в крупе, А найди нам букву…</vt:lpstr>
      <vt:lpstr>Презентация PowerPoint</vt:lpstr>
      <vt:lpstr>10 сентября. Классная работа.</vt:lpstr>
      <vt:lpstr>ПРЗДНК                ВМСТ</vt:lpstr>
      <vt:lpstr>Презентация PowerPoint</vt:lpstr>
      <vt:lpstr>Презентация PowerPoint</vt:lpstr>
      <vt:lpstr>РАЗЛИЧАТЬ ПРЕДЛОЖЕНИЯ ПО ЦЕЛИ ВЫСКАЗЫВАНИЯ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Начинается урок. Он пойдет ребятам впрок. Постарайтесь все понять, Учитесь тайны открывать,  Ответы полные давайте И на уроке не зевайте.</dc:title>
  <dc:creator>User</dc:creator>
  <cp:lastModifiedBy>Acer</cp:lastModifiedBy>
  <cp:revision>24</cp:revision>
  <dcterms:created xsi:type="dcterms:W3CDTF">2019-11-24T07:11:51Z</dcterms:created>
  <dcterms:modified xsi:type="dcterms:W3CDTF">2023-11-01T05:31:22Z</dcterms:modified>
</cp:coreProperties>
</file>