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56" r:id="rId3"/>
    <p:sldId id="257" r:id="rId4"/>
    <p:sldId id="258" r:id="rId5"/>
    <p:sldId id="260" r:id="rId6"/>
    <p:sldId id="261" r:id="rId7"/>
    <p:sldId id="263" r:id="rId8"/>
    <p:sldId id="259" r:id="rId9"/>
    <p:sldId id="268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Золотая осень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766" y="1163929"/>
            <a:ext cx="9212765" cy="5661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35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ownloads\1666302855_22-mykaleidoscope-ru-p-klenovii-list-otkritka-krasivo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5" y="908720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ownloads\ladybug-transparent-background-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1188639" cy="118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2838450"/>
            <a:ext cx="118903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01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Королева осен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-6910"/>
            <a:ext cx="5438297" cy="6864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9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Дети собирают листочки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264" cy="6856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7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Осень в золотой косынке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241606" cy="5661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66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Осень в золотой косын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68343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78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корзина яг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67664" cy="6867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7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Лес и реч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4705"/>
            <a:ext cx="9135375" cy="6093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1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Мальчик с девочкой гуляют под дождё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6553"/>
            <a:ext cx="9151873" cy="5147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9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Дети под дождё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1" y="0"/>
            <a:ext cx="9258301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94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Осень в золотой косын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68343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8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373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2023-10-27T06:59:20Z</dcterms:created>
  <dcterms:modified xsi:type="dcterms:W3CDTF">2023-10-30T07:25:54Z</dcterms:modified>
</cp:coreProperties>
</file>