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81" r:id="rId26"/>
    <p:sldId id="282" r:id="rId27"/>
    <p:sldId id="283" r:id="rId28"/>
    <p:sldId id="284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Рисунок 3" descr="bolshemenshe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5" name="Рисунок 4" descr="7.jpg"/>
            <p:cNvPicPr>
              <a:picLocks noChangeAspect="1"/>
            </p:cNvPicPr>
            <p:nvPr/>
          </p:nvPicPr>
          <p:blipFill>
            <a:blip r:embed="rId3" cstate="print"/>
            <a:srcRect l="8589" t="11275" r="14113" b="13556"/>
            <a:stretch>
              <a:fillRect/>
            </a:stretch>
          </p:blipFill>
          <p:spPr>
            <a:xfrm>
              <a:off x="395536" y="2492896"/>
              <a:ext cx="2333059" cy="172819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6" name="Рисунок 5" descr="9.jpg"/>
            <p:cNvPicPr>
              <a:picLocks noChangeAspect="1"/>
            </p:cNvPicPr>
            <p:nvPr/>
          </p:nvPicPr>
          <p:blipFill>
            <a:blip r:embed="rId4" cstate="print"/>
            <a:srcRect l="11109" t="13420" r="11109" b="13420"/>
            <a:stretch>
              <a:fillRect/>
            </a:stretch>
          </p:blipFill>
          <p:spPr>
            <a:xfrm>
              <a:off x="3347864" y="2492896"/>
              <a:ext cx="2376265" cy="172819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pic>
          <p:nvPicPr>
            <p:cNvPr id="7" name="Рисунок 6" descr="8.jpg"/>
            <p:cNvPicPr>
              <a:picLocks noChangeAspect="1"/>
            </p:cNvPicPr>
            <p:nvPr/>
          </p:nvPicPr>
          <p:blipFill>
            <a:blip r:embed="rId5" cstate="print"/>
            <a:srcRect l="10394" t="12380" r="10394" b="12380"/>
            <a:stretch>
              <a:fillRect/>
            </a:stretch>
          </p:blipFill>
          <p:spPr>
            <a:xfrm>
              <a:off x="6228184" y="2492896"/>
              <a:ext cx="2304255" cy="1697871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/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89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5" cstate="print"/>
          <a:srcRect l="7665" t="4501" r="6153" b="9751"/>
          <a:stretch>
            <a:fillRect/>
          </a:stretch>
        </p:blipFill>
        <p:spPr>
          <a:xfrm>
            <a:off x="1115616" y="1556792"/>
            <a:ext cx="2304256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1.jpg"/>
          <p:cNvPicPr>
            <a:picLocks noChangeAspect="1"/>
          </p:cNvPicPr>
          <p:nvPr/>
        </p:nvPicPr>
        <p:blipFill>
          <a:blip r:embed="rId6" cstate="print"/>
          <a:srcRect l="9098" t="3932" r="10508" b="7476"/>
          <a:stretch>
            <a:fillRect/>
          </a:stretch>
        </p:blipFill>
        <p:spPr>
          <a:xfrm>
            <a:off x="5724128" y="1556792"/>
            <a:ext cx="2376264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2.jpg"/>
          <p:cNvPicPr>
            <a:picLocks noChangeAspect="1"/>
          </p:cNvPicPr>
          <p:nvPr/>
        </p:nvPicPr>
        <p:blipFill>
          <a:blip r:embed="rId5" cstate="print"/>
          <a:srcRect l="7323" t="5995" r="5799" b="11072"/>
          <a:stretch>
            <a:fillRect/>
          </a:stretch>
        </p:blipFill>
        <p:spPr>
          <a:xfrm>
            <a:off x="1187624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5.jpg"/>
          <p:cNvPicPr>
            <a:picLocks noChangeAspect="1"/>
          </p:cNvPicPr>
          <p:nvPr/>
        </p:nvPicPr>
        <p:blipFill>
          <a:blip r:embed="rId6" cstate="print"/>
          <a:srcRect l="6273" t="5597" r="10646" b="10720"/>
          <a:stretch>
            <a:fillRect/>
          </a:stretch>
        </p:blipFill>
        <p:spPr>
          <a:xfrm>
            <a:off x="5796136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5" cstate="print"/>
          <a:srcRect l="10011" t="5192" r="8582" b="8639"/>
          <a:stretch>
            <a:fillRect/>
          </a:stretch>
        </p:blipFill>
        <p:spPr>
          <a:xfrm>
            <a:off x="1115616" y="1556792"/>
            <a:ext cx="2304256" cy="195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6.jpg"/>
          <p:cNvPicPr>
            <a:picLocks noChangeAspect="1"/>
          </p:cNvPicPr>
          <p:nvPr/>
        </p:nvPicPr>
        <p:blipFill>
          <a:blip r:embed="rId6" cstate="print"/>
          <a:srcRect l="10646" t="4918" r="9188" b="8386"/>
          <a:stretch>
            <a:fillRect/>
          </a:stretch>
        </p:blipFill>
        <p:spPr>
          <a:xfrm>
            <a:off x="5796136" y="1471692"/>
            <a:ext cx="2232248" cy="2029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4.jpg"/>
          <p:cNvPicPr>
            <a:picLocks noChangeAspect="1"/>
          </p:cNvPicPr>
          <p:nvPr/>
        </p:nvPicPr>
        <p:blipFill>
          <a:blip r:embed="rId5" cstate="print"/>
          <a:srcRect l="11308" t="9013" r="6843" b="7305"/>
          <a:stretch>
            <a:fillRect/>
          </a:stretch>
        </p:blipFill>
        <p:spPr>
          <a:xfrm>
            <a:off x="1187624" y="1556792"/>
            <a:ext cx="2182283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7.jpg"/>
          <p:cNvPicPr>
            <a:picLocks noChangeAspect="1"/>
          </p:cNvPicPr>
          <p:nvPr/>
        </p:nvPicPr>
        <p:blipFill>
          <a:blip r:embed="rId6" cstate="print"/>
          <a:srcRect l="6730" t="6784" r="9714" b="8513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784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92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5" cstate="print"/>
          <a:srcRect l="10310" t="7176" r="10311" b="8889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1.jpg"/>
          <p:cNvPicPr>
            <a:picLocks noChangeAspect="1"/>
          </p:cNvPicPr>
          <p:nvPr/>
        </p:nvPicPr>
        <p:blipFill>
          <a:blip r:embed="rId6" cstate="print"/>
          <a:srcRect l="9188" t="7560" r="10646" b="9258"/>
          <a:stretch>
            <a:fillRect/>
          </a:stretch>
        </p:blipFill>
        <p:spPr>
          <a:xfrm>
            <a:off x="5796135" y="1556792"/>
            <a:ext cx="223224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9.jpg"/>
          <p:cNvPicPr>
            <a:picLocks noChangeAspect="1"/>
          </p:cNvPicPr>
          <p:nvPr/>
        </p:nvPicPr>
        <p:blipFill>
          <a:blip r:embed="rId5" cstate="print"/>
          <a:srcRect l="8914" t="5842" r="14392" b="9374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2.jpg"/>
          <p:cNvPicPr>
            <a:picLocks noChangeAspect="1"/>
          </p:cNvPicPr>
          <p:nvPr/>
        </p:nvPicPr>
        <p:blipFill>
          <a:blip r:embed="rId6" cstate="print"/>
          <a:srcRect l="6047" t="5565" r="8977" b="5565"/>
          <a:stretch>
            <a:fillRect/>
          </a:stretch>
        </p:blipFill>
        <p:spPr>
          <a:xfrm>
            <a:off x="5796136" y="1556792"/>
            <a:ext cx="2232248" cy="1924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88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186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0.jpg"/>
          <p:cNvPicPr>
            <a:picLocks noChangeAspect="1"/>
          </p:cNvPicPr>
          <p:nvPr/>
        </p:nvPicPr>
        <p:blipFill>
          <a:blip r:embed="rId5" cstate="print"/>
          <a:srcRect l="8764" t="7073" r="7292" b="5285"/>
          <a:stretch>
            <a:fillRect/>
          </a:stretch>
        </p:blipFill>
        <p:spPr>
          <a:xfrm>
            <a:off x="1187624" y="1556792"/>
            <a:ext cx="2232248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3.jpg"/>
          <p:cNvPicPr>
            <a:picLocks noChangeAspect="1"/>
          </p:cNvPicPr>
          <p:nvPr/>
        </p:nvPicPr>
        <p:blipFill>
          <a:blip r:embed="rId6" cstate="print"/>
          <a:srcRect l="9393" t="4641" r="6385" b="9875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4.jpg"/>
          <p:cNvPicPr>
            <a:picLocks noChangeAspect="1"/>
          </p:cNvPicPr>
          <p:nvPr/>
        </p:nvPicPr>
        <p:blipFill>
          <a:blip r:embed="rId5" cstate="print"/>
          <a:srcRect l="5799" t="4075" r="7323" b="7608"/>
          <a:stretch>
            <a:fillRect/>
          </a:stretch>
        </p:blipFill>
        <p:spPr>
          <a:xfrm>
            <a:off x="1115615" y="1556792"/>
            <a:ext cx="23042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7.jpg"/>
          <p:cNvPicPr>
            <a:picLocks noChangeAspect="1"/>
          </p:cNvPicPr>
          <p:nvPr/>
        </p:nvPicPr>
        <p:blipFill>
          <a:blip r:embed="rId6" cstate="print"/>
          <a:srcRect l="7402" t="9013" r="10340" b="9013"/>
          <a:stretch>
            <a:fillRect/>
          </a:stretch>
        </p:blipFill>
        <p:spPr>
          <a:xfrm>
            <a:off x="5724128" y="1556792"/>
            <a:ext cx="2256251" cy="193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5.jpg"/>
          <p:cNvPicPr>
            <a:picLocks noChangeAspect="1"/>
          </p:cNvPicPr>
          <p:nvPr/>
        </p:nvPicPr>
        <p:blipFill>
          <a:blip r:embed="rId5" cstate="print"/>
          <a:srcRect l="7291" t="5979" r="10237" b="7740"/>
          <a:stretch>
            <a:fillRect/>
          </a:stretch>
        </p:blipFill>
        <p:spPr>
          <a:xfrm>
            <a:off x="1115616" y="1556792"/>
            <a:ext cx="2304256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8.jpg"/>
          <p:cNvPicPr>
            <a:picLocks noChangeAspect="1"/>
          </p:cNvPicPr>
          <p:nvPr/>
        </p:nvPicPr>
        <p:blipFill>
          <a:blip r:embed="rId6" cstate="print"/>
          <a:srcRect l="8745" t="7687" r="12546" b="11072"/>
          <a:stretch>
            <a:fillRect/>
          </a:stretch>
        </p:blipFill>
        <p:spPr>
          <a:xfrm>
            <a:off x="5796136" y="1556792"/>
            <a:ext cx="2232248" cy="198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6.jpg"/>
          <p:cNvPicPr>
            <a:picLocks noChangeAspect="1"/>
          </p:cNvPicPr>
          <p:nvPr/>
        </p:nvPicPr>
        <p:blipFill>
          <a:blip r:embed="rId5" cstate="print"/>
          <a:srcRect l="7777" t="8258" r="6269" b="8258"/>
          <a:stretch>
            <a:fillRect/>
          </a:stretch>
        </p:blipFill>
        <p:spPr>
          <a:xfrm>
            <a:off x="1115615" y="1556792"/>
            <a:ext cx="230875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9.jpg"/>
          <p:cNvPicPr>
            <a:picLocks noChangeAspect="1"/>
          </p:cNvPicPr>
          <p:nvPr/>
        </p:nvPicPr>
        <p:blipFill>
          <a:blip r:embed="rId6" cstate="print"/>
          <a:srcRect l="5119" t="7476" r="9607" b="5704"/>
          <a:stretch>
            <a:fillRect/>
          </a:stretch>
        </p:blipFill>
        <p:spPr>
          <a:xfrm>
            <a:off x="5724128" y="1556792"/>
            <a:ext cx="2376263" cy="1980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03648" y="404664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«Больше – меньше - равно»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198884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indent="-89535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учить детей сравнивать  две группы предметов и устанавливать соотношения между предметами: «больше», «меньше», « равно».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4" name="Рисунок 13" descr="48.jpg"/>
          <p:cNvPicPr>
            <a:picLocks noChangeAspect="1"/>
          </p:cNvPicPr>
          <p:nvPr/>
        </p:nvPicPr>
        <p:blipFill>
          <a:blip r:embed="rId2" cstate="print"/>
          <a:srcRect l="9607" t="5425" r="8111" b="7208"/>
          <a:stretch>
            <a:fillRect/>
          </a:stretch>
        </p:blipFill>
        <p:spPr>
          <a:xfrm>
            <a:off x="899592" y="3573016"/>
            <a:ext cx="2088232" cy="18604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 descr="51.jpg"/>
          <p:cNvPicPr>
            <a:picLocks noChangeAspect="1"/>
          </p:cNvPicPr>
          <p:nvPr/>
        </p:nvPicPr>
        <p:blipFill>
          <a:blip r:embed="rId3" cstate="print"/>
          <a:srcRect l="19397" t="13415" r="9817" b="13466"/>
          <a:stretch>
            <a:fillRect/>
          </a:stretch>
        </p:blipFill>
        <p:spPr>
          <a:xfrm>
            <a:off x="6084168" y="3573016"/>
            <a:ext cx="2088232" cy="18644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Рисунок 15" descr="7.jpg"/>
          <p:cNvPicPr>
            <a:picLocks noChangeAspect="1"/>
          </p:cNvPicPr>
          <p:nvPr/>
        </p:nvPicPr>
        <p:blipFill>
          <a:blip r:embed="rId4" cstate="print"/>
          <a:srcRect l="9062" t="12380" r="15203" b="15067"/>
          <a:stretch>
            <a:fillRect/>
          </a:stretch>
        </p:blipFill>
        <p:spPr>
          <a:xfrm flipH="1">
            <a:off x="3851920" y="3933056"/>
            <a:ext cx="1368152" cy="101114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5185E-6 L -0.00469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28" y="5657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9.jpg"/>
          <p:cNvPicPr>
            <a:picLocks noChangeAspect="1"/>
          </p:cNvPicPr>
          <p:nvPr/>
        </p:nvPicPr>
        <p:blipFill>
          <a:blip r:embed="rId5" cstate="print"/>
          <a:srcRect l="6269" t="5597" r="9285" b="9013"/>
          <a:stretch>
            <a:fillRect/>
          </a:stretch>
        </p:blipFill>
        <p:spPr>
          <a:xfrm>
            <a:off x="1187624" y="1556792"/>
            <a:ext cx="2232248" cy="1928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2.jpg"/>
          <p:cNvPicPr>
            <a:picLocks noChangeAspect="1"/>
          </p:cNvPicPr>
          <p:nvPr/>
        </p:nvPicPr>
        <p:blipFill>
          <a:blip r:embed="rId6" cstate="print"/>
          <a:srcRect l="10544" t="6519" r="10544" b="4780"/>
          <a:stretch>
            <a:fillRect/>
          </a:stretch>
        </p:blipFill>
        <p:spPr>
          <a:xfrm>
            <a:off x="5868143" y="1556792"/>
            <a:ext cx="201622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3003 -0.3884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10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5" cstate="print"/>
          <a:srcRect l="6130" t="4902" r="6523" b="15033"/>
          <a:stretch>
            <a:fillRect/>
          </a:stretch>
        </p:blipFill>
        <p:spPr>
          <a:xfrm>
            <a:off x="1115616" y="1556792"/>
            <a:ext cx="2304256" cy="191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4.jpg"/>
          <p:cNvPicPr>
            <a:picLocks noChangeAspect="1"/>
          </p:cNvPicPr>
          <p:nvPr/>
        </p:nvPicPr>
        <p:blipFill>
          <a:blip r:embed="rId6" cstate="print"/>
          <a:srcRect l="6976" t="6385" r="6976" b="8130"/>
          <a:stretch>
            <a:fillRect/>
          </a:stretch>
        </p:blipFill>
        <p:spPr>
          <a:xfrm>
            <a:off x="579613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5" cstate="print"/>
          <a:srcRect l="5440" t="5842" r="10049" b="5842"/>
          <a:stretch>
            <a:fillRect/>
          </a:stretch>
        </p:blipFill>
        <p:spPr>
          <a:xfrm>
            <a:off x="1115616" y="1556792"/>
            <a:ext cx="230425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5.jpg"/>
          <p:cNvPicPr>
            <a:picLocks noChangeAspect="1"/>
          </p:cNvPicPr>
          <p:nvPr/>
        </p:nvPicPr>
        <p:blipFill>
          <a:blip r:embed="rId6" cstate="print"/>
          <a:srcRect l="8764" t="5328" r="7292" b="10482"/>
          <a:stretch>
            <a:fillRect/>
          </a:stretch>
        </p:blipFill>
        <p:spPr>
          <a:xfrm>
            <a:off x="5796135" y="1556792"/>
            <a:ext cx="226163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2.5E-6 -0.378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39952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2434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3.jpg"/>
          <p:cNvPicPr>
            <a:picLocks noChangeAspect="1"/>
          </p:cNvPicPr>
          <p:nvPr/>
        </p:nvPicPr>
        <p:blipFill>
          <a:blip r:embed="rId5" cstate="print"/>
          <a:srcRect l="9083" t="6251" r="9083" b="8001"/>
          <a:stretch>
            <a:fillRect/>
          </a:stretch>
        </p:blipFill>
        <p:spPr>
          <a:xfrm>
            <a:off x="1115616" y="1538790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46.jpg"/>
          <p:cNvPicPr>
            <a:picLocks noChangeAspect="1"/>
          </p:cNvPicPr>
          <p:nvPr/>
        </p:nvPicPr>
        <p:blipFill>
          <a:blip r:embed="rId6" cstate="print"/>
          <a:srcRect l="6035" t="6115" r="9067" b="7871"/>
          <a:stretch>
            <a:fillRect/>
          </a:stretch>
        </p:blipFill>
        <p:spPr>
          <a:xfrm>
            <a:off x="5806422" y="1556792"/>
            <a:ext cx="222196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47.jpg"/>
          <p:cNvPicPr>
            <a:picLocks noChangeAspect="1"/>
          </p:cNvPicPr>
          <p:nvPr/>
        </p:nvPicPr>
        <p:blipFill>
          <a:blip r:embed="rId5" cstate="print"/>
          <a:srcRect l="9925" t="8639" r="8440" b="8639"/>
          <a:stretch>
            <a:fillRect/>
          </a:stretch>
        </p:blipFill>
        <p:spPr>
          <a:xfrm>
            <a:off x="1187624" y="1556792"/>
            <a:ext cx="214523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0.jpg"/>
          <p:cNvPicPr>
            <a:picLocks noChangeAspect="1"/>
          </p:cNvPicPr>
          <p:nvPr/>
        </p:nvPicPr>
        <p:blipFill>
          <a:blip r:embed="rId6" cstate="print"/>
          <a:srcRect l="5560" t="6784" r="7092" b="8513"/>
          <a:stretch>
            <a:fillRect/>
          </a:stretch>
        </p:blipFill>
        <p:spPr>
          <a:xfrm>
            <a:off x="5868144" y="1556792"/>
            <a:ext cx="217787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3489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OuuEQ9iuGR0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6528724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i.pinimg.com/originals/5a/8b/4e/5a8b4ea458bd61128561cf3f99c31a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16616" y="527864"/>
            <a:ext cx="12018368" cy="9095933"/>
          </a:xfrm>
          <a:prstGeom prst="rect">
            <a:avLst/>
          </a:prstGeom>
          <a:noFill/>
        </p:spPr>
      </p:pic>
      <p:pic>
        <p:nvPicPr>
          <p:cNvPr id="4" name="Рисунок 3" descr="5a8b4ea458bd61128561cf3f99c31af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295" y="0"/>
            <a:ext cx="906140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612648"/>
            <a:ext cx="7315200" cy="5632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43000"/>
            <a:ext cx="8496944" cy="5022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5" cstate="print"/>
          <a:srcRect l="15204" t="16754" r="13702" b="15621"/>
          <a:stretch>
            <a:fillRect/>
          </a:stretch>
        </p:blipFill>
        <p:spPr>
          <a:xfrm>
            <a:off x="1187624" y="1700808"/>
            <a:ext cx="2108234" cy="1649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6" cstate="print"/>
          <a:srcRect l="8171" t="9299" r="7399" b="7014"/>
          <a:stretch>
            <a:fillRect/>
          </a:stretch>
        </p:blipFill>
        <p:spPr>
          <a:xfrm>
            <a:off x="5796136" y="1556792"/>
            <a:ext cx="22322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0023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5" cstate="print"/>
          <a:srcRect l="5799" t="8794" r="10372" b="12091"/>
          <a:stretch>
            <a:fillRect/>
          </a:stretch>
        </p:blipFill>
        <p:spPr>
          <a:xfrm>
            <a:off x="1115616" y="1556792"/>
            <a:ext cx="222774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6" cstate="print"/>
          <a:srcRect l="6385" t="12541" r="9393" b="7433"/>
          <a:stretch>
            <a:fillRect/>
          </a:stretch>
        </p:blipFill>
        <p:spPr>
          <a:xfrm>
            <a:off x="5796136" y="1556792"/>
            <a:ext cx="2232248" cy="187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-0.22222 -0.377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1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3.jpg"/>
          <p:cNvPicPr>
            <a:picLocks noChangeAspect="1"/>
          </p:cNvPicPr>
          <p:nvPr/>
        </p:nvPicPr>
        <p:blipFill>
          <a:blip r:embed="rId5" cstate="print"/>
          <a:srcRect l="4326" t="6251" r="7476" b="9751"/>
          <a:stretch>
            <a:fillRect/>
          </a:stretch>
        </p:blipFill>
        <p:spPr>
          <a:xfrm>
            <a:off x="1187624" y="1628800"/>
            <a:ext cx="2160240" cy="1851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6" cstate="print"/>
          <a:srcRect l="7181" t="6652" r="11610" b="10120"/>
          <a:stretch>
            <a:fillRect/>
          </a:stretch>
        </p:blipFill>
        <p:spPr>
          <a:xfrm>
            <a:off x="5868144" y="1556792"/>
            <a:ext cx="2160240" cy="188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88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5" cstate="print"/>
          <a:srcRect l="9449" t="7032" r="8139" b="5469"/>
          <a:stretch>
            <a:fillRect/>
          </a:stretch>
        </p:blipFill>
        <p:spPr>
          <a:xfrm>
            <a:off x="1187624" y="1556792"/>
            <a:ext cx="2160240" cy="19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6" cstate="print"/>
          <a:srcRect l="5704" t="4075" r="10133" b="5842"/>
          <a:stretch>
            <a:fillRect/>
          </a:stretch>
        </p:blipFill>
        <p:spPr>
          <a:xfrm>
            <a:off x="5796136" y="1556792"/>
            <a:ext cx="217294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88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26176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2.jpg"/>
          <p:cNvPicPr>
            <a:picLocks noChangeAspect="1"/>
          </p:cNvPicPr>
          <p:nvPr/>
        </p:nvPicPr>
        <p:blipFill>
          <a:blip r:embed="rId5" cstate="print"/>
          <a:srcRect l="6385" t="5425" r="9393" b="7208"/>
          <a:stretch>
            <a:fillRect/>
          </a:stretch>
        </p:blipFill>
        <p:spPr>
          <a:xfrm>
            <a:off x="1115616" y="1556791"/>
            <a:ext cx="2232248" cy="195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5.jpg"/>
          <p:cNvPicPr>
            <a:picLocks noChangeAspect="1"/>
          </p:cNvPicPr>
          <p:nvPr/>
        </p:nvPicPr>
        <p:blipFill>
          <a:blip r:embed="rId6" cstate="print"/>
          <a:srcRect l="8111" t="6385" r="8111" b="9874"/>
          <a:stretch>
            <a:fillRect/>
          </a:stretch>
        </p:blipFill>
        <p:spPr>
          <a:xfrm>
            <a:off x="5844142" y="1556793"/>
            <a:ext cx="218424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81481E-6 L -0.22049 -0.3780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24" y="-1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34.jpg"/>
          <p:cNvPicPr>
            <a:picLocks noChangeAspect="1"/>
          </p:cNvPicPr>
          <p:nvPr/>
        </p:nvPicPr>
        <p:blipFill>
          <a:blip r:embed="rId5" cstate="print"/>
          <a:srcRect l="4641" t="5597" r="9177" b="12428"/>
          <a:stretch>
            <a:fillRect/>
          </a:stretch>
        </p:blipFill>
        <p:spPr>
          <a:xfrm>
            <a:off x="1115616" y="1556792"/>
            <a:ext cx="2232248" cy="187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9.jpg"/>
          <p:cNvPicPr>
            <a:picLocks noChangeAspect="1"/>
          </p:cNvPicPr>
          <p:nvPr/>
        </p:nvPicPr>
        <p:blipFill>
          <a:blip r:embed="rId6" cstate="print"/>
          <a:srcRect l="7551" t="6784" r="7551" b="10241"/>
          <a:stretch>
            <a:fillRect/>
          </a:stretch>
        </p:blipFill>
        <p:spPr>
          <a:xfrm>
            <a:off x="5796136" y="1536218"/>
            <a:ext cx="2232248" cy="191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0.22708 -0.37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54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glSKK3eF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>
            <a:off x="1619672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 cstate="print"/>
          <a:srcRect l="9062" t="12380" r="15203" b="15067"/>
          <a:stretch>
            <a:fillRect/>
          </a:stretch>
        </p:blipFill>
        <p:spPr>
          <a:xfrm flipH="1">
            <a:off x="3707904" y="4509120"/>
            <a:ext cx="1753770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4" cstate="print"/>
          <a:srcRect l="10394" t="12380" r="10394" b="12380"/>
          <a:stretch>
            <a:fillRect/>
          </a:stretch>
        </p:blipFill>
        <p:spPr>
          <a:xfrm>
            <a:off x="5796136" y="4509120"/>
            <a:ext cx="1759052" cy="1296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5" cstate="print"/>
          <a:srcRect l="11439" t="5597" r="8582" b="9013"/>
          <a:stretch>
            <a:fillRect/>
          </a:stretch>
        </p:blipFill>
        <p:spPr>
          <a:xfrm>
            <a:off x="1115616" y="1556792"/>
            <a:ext cx="2232248" cy="1993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.jpg"/>
          <p:cNvPicPr>
            <a:picLocks noChangeAspect="1"/>
          </p:cNvPicPr>
          <p:nvPr/>
        </p:nvPicPr>
        <p:blipFill>
          <a:blip r:embed="rId6" cstate="print"/>
          <a:srcRect l="12867" t="6385" r="8582" b="8130"/>
          <a:stretch>
            <a:fillRect/>
          </a:stretch>
        </p:blipFill>
        <p:spPr>
          <a:xfrm>
            <a:off x="5796136" y="1556792"/>
            <a:ext cx="2232248" cy="192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16632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Поставь правильный знак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5185E-6 L -0.00139 -0.37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1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78</Words>
  <Application>Microsoft Office PowerPoint</Application>
  <PresentationFormat>Экран (4:3)</PresentationFormat>
  <Paragraphs>24</Paragraphs>
  <Slides>29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Соловушка</cp:lastModifiedBy>
  <cp:revision>47</cp:revision>
  <dcterms:created xsi:type="dcterms:W3CDTF">2020-11-19T06:34:17Z</dcterms:created>
  <dcterms:modified xsi:type="dcterms:W3CDTF">2023-09-26T04:50:04Z</dcterms:modified>
</cp:coreProperties>
</file>