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F19113-81CC-4358-918A-1F181F80F194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4B5A06-5A3B-4787-AF65-B99D2888CC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F19113-81CC-4358-918A-1F181F80F194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4B5A06-5A3B-4787-AF65-B99D2888CC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F19113-81CC-4358-918A-1F181F80F194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4B5A06-5A3B-4787-AF65-B99D2888CC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F19113-81CC-4358-918A-1F181F80F194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4B5A06-5A3B-4787-AF65-B99D2888CC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F19113-81CC-4358-918A-1F181F80F194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4B5A06-5A3B-4787-AF65-B99D2888CC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F19113-81CC-4358-918A-1F181F80F194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4B5A06-5A3B-4787-AF65-B99D2888CC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F19113-81CC-4358-918A-1F181F80F194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4B5A06-5A3B-4787-AF65-B99D2888CC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F19113-81CC-4358-918A-1F181F80F194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4B5A06-5A3B-4787-AF65-B99D2888CC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F19113-81CC-4358-918A-1F181F80F194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4B5A06-5A3B-4787-AF65-B99D2888CC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F19113-81CC-4358-918A-1F181F80F194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4B5A06-5A3B-4787-AF65-B99D2888CC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F19113-81CC-4358-918A-1F181F80F194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4B5A06-5A3B-4787-AF65-B99D2888CC7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8F19113-81CC-4358-918A-1F181F80F194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B4B5A06-5A3B-4787-AF65-B99D2888CC7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857387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Коррекция слоговой структуры слова </a:t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дошкольников с ТНР</a:t>
            </a:r>
            <a:endParaRPr lang="ru-RU" sz="3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3685032"/>
            <a:ext cx="6000792" cy="914400"/>
          </a:xfrm>
        </p:spPr>
        <p:txBody>
          <a:bodyPr>
            <a:normAutofit fontScale="92500"/>
          </a:bodyPr>
          <a:lstStyle/>
          <a:p>
            <a:pPr algn="ctr"/>
            <a:r>
              <a:rPr lang="ru-RU" sz="24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Трехсложные слова </a:t>
            </a:r>
          </a:p>
          <a:p>
            <a:pPr algn="ctr"/>
            <a:r>
              <a:rPr lang="ru-RU" sz="24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со стечением согласных и закрытым слогом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43636" y="5072074"/>
            <a:ext cx="2428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читель-логопед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Стельмашонок Н.Е.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731536"/>
          </a:xfrm>
        </p:spPr>
        <p:txBody>
          <a:bodyPr/>
          <a:lstStyle/>
          <a:p>
            <a:pPr algn="ctr"/>
            <a:r>
              <a:rPr lang="ru-RU" dirty="0" smtClean="0"/>
              <a:t>пуговки</a:t>
            </a:r>
            <a:endParaRPr lang="ru-RU" dirty="0"/>
          </a:p>
        </p:txBody>
      </p:sp>
      <p:pic>
        <p:nvPicPr>
          <p:cNvPr id="4" name="Содержимое 3" descr="пуговк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785794"/>
            <a:ext cx="6230973" cy="41539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874412"/>
          </a:xfrm>
        </p:spPr>
        <p:txBody>
          <a:bodyPr/>
          <a:lstStyle/>
          <a:p>
            <a:pPr algn="ctr"/>
            <a:r>
              <a:rPr lang="ru-RU" dirty="0" smtClean="0"/>
              <a:t>садовник</a:t>
            </a:r>
            <a:endParaRPr lang="ru-RU" dirty="0"/>
          </a:p>
        </p:txBody>
      </p:sp>
      <p:pic>
        <p:nvPicPr>
          <p:cNvPr id="4" name="Содержимое 3" descr="садовни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91970" y="704850"/>
            <a:ext cx="6556254" cy="43672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874412"/>
          </a:xfrm>
        </p:spPr>
        <p:txBody>
          <a:bodyPr/>
          <a:lstStyle/>
          <a:p>
            <a:pPr algn="ctr"/>
            <a:r>
              <a:rPr lang="ru-RU" dirty="0" smtClean="0"/>
              <a:t>селёдка</a:t>
            </a:r>
            <a:endParaRPr lang="ru-RU" dirty="0"/>
          </a:p>
        </p:txBody>
      </p:sp>
      <p:pic>
        <p:nvPicPr>
          <p:cNvPr id="4" name="Содержимое 3" descr="селёд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857232"/>
            <a:ext cx="7590433" cy="4187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874412"/>
          </a:xfrm>
        </p:spPr>
        <p:txBody>
          <a:bodyPr/>
          <a:lstStyle/>
          <a:p>
            <a:pPr algn="ctr"/>
            <a:r>
              <a:rPr lang="ru-RU" dirty="0" smtClean="0"/>
              <a:t>солянка</a:t>
            </a:r>
            <a:endParaRPr lang="ru-RU" dirty="0"/>
          </a:p>
        </p:txBody>
      </p:sp>
      <p:pic>
        <p:nvPicPr>
          <p:cNvPr id="4" name="Содержимое 3" descr="солян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714356"/>
            <a:ext cx="5786477" cy="44895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802974"/>
          </a:xfrm>
        </p:spPr>
        <p:txBody>
          <a:bodyPr/>
          <a:lstStyle/>
          <a:p>
            <a:pPr algn="ctr"/>
            <a:r>
              <a:rPr lang="ru-RU" dirty="0" smtClean="0"/>
              <a:t>шиповник</a:t>
            </a:r>
            <a:endParaRPr lang="ru-RU" dirty="0"/>
          </a:p>
        </p:txBody>
      </p:sp>
      <p:pic>
        <p:nvPicPr>
          <p:cNvPr id="4" name="Содержимое 3" descr="шиповни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785794"/>
            <a:ext cx="5730254" cy="4187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802974"/>
          </a:xfrm>
        </p:spPr>
        <p:txBody>
          <a:bodyPr/>
          <a:lstStyle/>
          <a:p>
            <a:pPr algn="ctr"/>
            <a:r>
              <a:rPr lang="ru-RU" dirty="0" smtClean="0"/>
              <a:t>ягнёнок</a:t>
            </a:r>
            <a:endParaRPr lang="ru-RU" dirty="0"/>
          </a:p>
        </p:txBody>
      </p:sp>
      <p:pic>
        <p:nvPicPr>
          <p:cNvPr id="4" name="Содержимое 3" descr="ягнёно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0298" y="571480"/>
            <a:ext cx="4187825" cy="4187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714884"/>
            <a:ext cx="8183880" cy="13201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г.Балахна</a:t>
            </a:r>
            <a:br>
              <a:rPr lang="ru-RU" dirty="0" smtClean="0"/>
            </a:br>
            <a:r>
              <a:rPr lang="ru-RU" dirty="0" smtClean="0"/>
              <a:t>2023г.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874412"/>
          </a:xfrm>
        </p:spPr>
        <p:txBody>
          <a:bodyPr/>
          <a:lstStyle/>
          <a:p>
            <a:pPr algn="ctr"/>
            <a:r>
              <a:rPr lang="ru-RU" dirty="0" smtClean="0"/>
              <a:t>автобус</a:t>
            </a:r>
            <a:endParaRPr lang="ru-RU" dirty="0"/>
          </a:p>
        </p:txBody>
      </p:sp>
      <p:pic>
        <p:nvPicPr>
          <p:cNvPr id="4" name="Содержимое 3" descr="автобус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5701" y="530225"/>
            <a:ext cx="6258635" cy="4187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802974"/>
          </a:xfrm>
        </p:spPr>
        <p:txBody>
          <a:bodyPr/>
          <a:lstStyle/>
          <a:p>
            <a:pPr algn="ctr"/>
            <a:r>
              <a:rPr lang="ru-RU" dirty="0" smtClean="0"/>
              <a:t>улитка</a:t>
            </a:r>
            <a:endParaRPr lang="ru-RU" dirty="0"/>
          </a:p>
        </p:txBody>
      </p:sp>
      <p:pic>
        <p:nvPicPr>
          <p:cNvPr id="4" name="Содержимое 3" descr="улит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03135" y="530225"/>
            <a:ext cx="5583767" cy="4187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802974"/>
          </a:xfrm>
        </p:spPr>
        <p:txBody>
          <a:bodyPr/>
          <a:lstStyle/>
          <a:p>
            <a:pPr algn="ctr"/>
            <a:r>
              <a:rPr lang="ru-RU" dirty="0" smtClean="0"/>
              <a:t>апельсин</a:t>
            </a:r>
            <a:endParaRPr lang="ru-RU" dirty="0"/>
          </a:p>
        </p:txBody>
      </p:sp>
      <p:pic>
        <p:nvPicPr>
          <p:cNvPr id="4" name="Содержимое 3" descr="апельси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08" y="571480"/>
            <a:ext cx="4684725" cy="46847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945850"/>
          </a:xfrm>
        </p:spPr>
        <p:txBody>
          <a:bodyPr/>
          <a:lstStyle/>
          <a:p>
            <a:pPr algn="ctr"/>
            <a:r>
              <a:rPr lang="ru-RU" dirty="0" smtClean="0"/>
              <a:t>индеец</a:t>
            </a:r>
            <a:endParaRPr lang="ru-RU" dirty="0"/>
          </a:p>
        </p:txBody>
      </p:sp>
      <p:pic>
        <p:nvPicPr>
          <p:cNvPr id="4" name="Содержимое 3" descr="индеец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43174" y="571480"/>
            <a:ext cx="3604788" cy="477273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731536"/>
          </a:xfrm>
        </p:spPr>
        <p:txBody>
          <a:bodyPr/>
          <a:lstStyle/>
          <a:p>
            <a:pPr algn="ctr"/>
            <a:r>
              <a:rPr lang="ru-RU" dirty="0" smtClean="0"/>
              <a:t>осьминог</a:t>
            </a:r>
            <a:endParaRPr lang="ru-RU" dirty="0"/>
          </a:p>
        </p:txBody>
      </p:sp>
      <p:pic>
        <p:nvPicPr>
          <p:cNvPr id="4" name="Содержимое 3" descr="осьминог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642918"/>
            <a:ext cx="5583767" cy="4187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660098"/>
          </a:xfrm>
        </p:spPr>
        <p:txBody>
          <a:bodyPr/>
          <a:lstStyle/>
          <a:p>
            <a:pPr algn="ctr"/>
            <a:r>
              <a:rPr lang="ru-RU" dirty="0" smtClean="0"/>
              <a:t>памятник</a:t>
            </a:r>
            <a:endParaRPr lang="ru-RU" dirty="0"/>
          </a:p>
        </p:txBody>
      </p:sp>
      <p:pic>
        <p:nvPicPr>
          <p:cNvPr id="4" name="Содержимое 3" descr="памятни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08" y="928670"/>
            <a:ext cx="4762500" cy="381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945850"/>
          </a:xfrm>
        </p:spPr>
        <p:txBody>
          <a:bodyPr/>
          <a:lstStyle/>
          <a:p>
            <a:pPr algn="ctr"/>
            <a:r>
              <a:rPr lang="ru-RU" dirty="0" smtClean="0"/>
              <a:t>панамка</a:t>
            </a:r>
            <a:endParaRPr lang="ru-RU" dirty="0"/>
          </a:p>
        </p:txBody>
      </p:sp>
      <p:pic>
        <p:nvPicPr>
          <p:cNvPr id="4" name="Содержимое 3" descr="панам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6050" y="500042"/>
            <a:ext cx="3547680" cy="47302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945850"/>
          </a:xfrm>
        </p:spPr>
        <p:txBody>
          <a:bodyPr/>
          <a:lstStyle/>
          <a:p>
            <a:pPr algn="ctr"/>
            <a:r>
              <a:rPr lang="ru-RU" dirty="0" smtClean="0"/>
              <a:t>пипетка</a:t>
            </a:r>
            <a:endParaRPr lang="ru-RU" dirty="0"/>
          </a:p>
        </p:txBody>
      </p:sp>
      <p:pic>
        <p:nvPicPr>
          <p:cNvPr id="4" name="Содержимое 3" descr="пипет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714356"/>
            <a:ext cx="4786346" cy="46809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Words>32</Words>
  <Application>Microsoft Office PowerPoint</Application>
  <PresentationFormat>Экран (4:3)</PresentationFormat>
  <Paragraphs>21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Коррекция слоговой структуры слова  у дошкольников с ТНР</vt:lpstr>
      <vt:lpstr>автобус</vt:lpstr>
      <vt:lpstr>улитка</vt:lpstr>
      <vt:lpstr>апельсин</vt:lpstr>
      <vt:lpstr>индеец</vt:lpstr>
      <vt:lpstr>осьминог</vt:lpstr>
      <vt:lpstr>памятник</vt:lpstr>
      <vt:lpstr>панамка</vt:lpstr>
      <vt:lpstr>пипетка</vt:lpstr>
      <vt:lpstr>пуговки</vt:lpstr>
      <vt:lpstr>садовник</vt:lpstr>
      <vt:lpstr>селёдка</vt:lpstr>
      <vt:lpstr>солянка</vt:lpstr>
      <vt:lpstr>шиповник</vt:lpstr>
      <vt:lpstr>ягнёнок</vt:lpstr>
      <vt:lpstr>г.Балахна 2023г.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Коррекция слоговой структуры слова  у дошкольников с ТНР</dc:title>
  <dc:creator>DNS</dc:creator>
  <cp:lastModifiedBy>DNS</cp:lastModifiedBy>
  <cp:revision>3</cp:revision>
  <dcterms:created xsi:type="dcterms:W3CDTF">2023-10-22T17:15:49Z</dcterms:created>
  <dcterms:modified xsi:type="dcterms:W3CDTF">2023-10-22T17:43:23Z</dcterms:modified>
</cp:coreProperties>
</file>