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57" r:id="rId5"/>
    <p:sldId id="267" r:id="rId6"/>
    <p:sldId id="258" r:id="rId7"/>
    <p:sldId id="268" r:id="rId8"/>
    <p:sldId id="259" r:id="rId9"/>
    <p:sldId id="269" r:id="rId10"/>
    <p:sldId id="260" r:id="rId11"/>
    <p:sldId id="270" r:id="rId12"/>
    <p:sldId id="265" r:id="rId13"/>
    <p:sldId id="271" r:id="rId14"/>
    <p:sldId id="26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8458200" cy="19288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Возможности трудоустройства старшеклассников в условиях сельской местности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17859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Урда</a:t>
            </a:r>
            <a:r>
              <a:rPr lang="ru-RU" dirty="0" smtClean="0"/>
              <a:t> – Агинская средняя общеобразовательная школа им. Г. Ж. </a:t>
            </a:r>
            <a:r>
              <a:rPr lang="ru-RU" dirty="0" err="1" smtClean="0"/>
              <a:t>Цыбикова</a:t>
            </a:r>
            <a:r>
              <a:rPr lang="ru-RU" dirty="0" smtClean="0"/>
              <a:t>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5001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Результаты анкетирования учащихся 9-11классов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1"/>
          <a:ext cx="8686800" cy="494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430402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88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Нужны ли тебе карманные деньги?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88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Дают ли тебе родители деньги на личные расходы?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92 %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88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Есть ли у тебя мечта что-то приобрести?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14328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Хотел бы ты работать летом или в свободное от учебы время, чтобы заработать денег?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288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Работал ли ты ранее, чтобы подзаработать?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0402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 работал, то где?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90%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10%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0921_1646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143000" y="0"/>
            <a:ext cx="6858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Выбор работы, проба своих сил.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Взвесив свои интересы и возможности, я решил попробовать себя в роли предпринимателя. Составил бизнес – план по выращиванию и реализации рассады для продажи, который является перспективным и востребованным бизнесом. Проект реализуется в течение 5 месяцев (февраль - июнь). </a:t>
            </a:r>
          </a:p>
          <a:p>
            <a:r>
              <a:rPr lang="ru-RU" dirty="0" smtClean="0"/>
              <a:t>Идея проекта состоит в том, чтобы вырастить здоровые и крепкие растения с последующей реализацией их населению и различным учреждениям с целью получения прибыли. </a:t>
            </a:r>
          </a:p>
          <a:p>
            <a:r>
              <a:rPr lang="ru-RU" dirty="0" smtClean="0"/>
              <a:t>Значимость проекта заключается в подготовке к самостоятельной жизни в условиях рыночной экономики, умение применять знания на практике, получение новых знаний и умений, научится анализировать и составлять бизнес-план. </a:t>
            </a:r>
          </a:p>
          <a:p>
            <a:r>
              <a:rPr lang="ru-RU" dirty="0" smtClean="0"/>
              <a:t>На основе полученных результатов открывается возможность начать своё дело и реально зарабатывать деньги в условиях села (Приложение 1).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90a7a7175113fec51d9a8b1865568f72-V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1" y="857244"/>
            <a:ext cx="9144022" cy="51435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Кроме традиционных видов работ на селе для старшеклассников как расколка дров, уборка стаек, копка картофеля, можно заниматься другими видами труда, как для девушек, так и для юношей. </a:t>
            </a:r>
          </a:p>
          <a:p>
            <a:r>
              <a:rPr lang="ru-RU" dirty="0" smtClean="0"/>
              <a:t>В процессе своей работы я понял, что при желании и в 14-17 лет можно найти работу  и заработать денег для воплощения своей мечты.</a:t>
            </a:r>
          </a:p>
          <a:p>
            <a:r>
              <a:rPr lang="ru-RU" dirty="0" smtClean="0"/>
              <a:t>Для старшеклассника важным моментом является возможность реализовать себя в работе. Пусть даже простой и низкооплачиваемой. Работа для нас — это подготовка к взрослой жизни, это самостоятельность, трудовая закалка, своеобразный тест на преодоление препятствий и урок финансовой грамотности.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4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4cMpJ619b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00250" y="0"/>
            <a:ext cx="5143501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Проблема жизненного самоопределения, поиска себя, самоутверждения выходит на передовое  место в юном возрасте. Нам, старшеклассникам, всегда хочется как можно больше независимости от взрослых, в том числе и материально. Поэтому большинство молодых людей с пятнадцати – шестнадцати лет ищут возможности заработать себе деньги хотя бы на карманные расходы.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S0cPyyBSOQ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60" y="0"/>
            <a:ext cx="885828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 возможности трудоустройства старшеклассников в сельской местности.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90904_1515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154774" y="774020"/>
            <a:ext cx="6834452" cy="52864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Познакомиться с правовыми нормами, регулирующими труд несовершеннолетних; </a:t>
            </a:r>
          </a:p>
          <a:p>
            <a:r>
              <a:rPr lang="ru-RU" dirty="0" smtClean="0"/>
              <a:t>Изучить вопрос трудоустройства в интернет – источниках;</a:t>
            </a:r>
          </a:p>
          <a:p>
            <a:r>
              <a:rPr lang="ru-RU" dirty="0" smtClean="0"/>
              <a:t>Провести анкетирование старшеклассников 9 - 11 классов;</a:t>
            </a:r>
          </a:p>
          <a:p>
            <a:r>
              <a:rPr lang="ru-RU" dirty="0" smtClean="0"/>
              <a:t>Провести опрос родителей учащихся;</a:t>
            </a:r>
          </a:p>
          <a:p>
            <a:r>
              <a:rPr lang="ru-RU" dirty="0" smtClean="0"/>
              <a:t>Составить бизнес план;</a:t>
            </a:r>
          </a:p>
          <a:p>
            <a:r>
              <a:rPr lang="ru-RU" dirty="0" smtClean="0"/>
              <a:t>Попробовать себя в роли работника.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90921_1646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143000" y="559383"/>
            <a:ext cx="6858001" cy="573924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План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r>
              <a:rPr lang="ru-RU" dirty="0" smtClean="0"/>
              <a:t>Изучить правовые нормы, регулирующие труд подростка.</a:t>
            </a:r>
          </a:p>
          <a:p>
            <a:r>
              <a:rPr lang="ru-RU" dirty="0" smtClean="0"/>
              <a:t>Разработать анкету для учеников 9 - 11классов.</a:t>
            </a:r>
          </a:p>
          <a:p>
            <a:r>
              <a:rPr lang="ru-RU" dirty="0" smtClean="0"/>
              <a:t>Разработать анкету опроса родителей учащихся.</a:t>
            </a:r>
          </a:p>
          <a:p>
            <a:r>
              <a:rPr lang="ru-RU" dirty="0" smtClean="0"/>
              <a:t>Найти в интернете предложения работы.</a:t>
            </a:r>
          </a:p>
          <a:p>
            <a:r>
              <a:rPr lang="ru-RU" dirty="0" smtClean="0"/>
              <a:t>Составить бизнес план для реализации целей.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0904_1604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154774" y="714099"/>
            <a:ext cx="6834452" cy="540625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483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Возможности трудоустройства старшеклассников в условиях сельской местности</vt:lpstr>
      <vt:lpstr>Актуальность проекта</vt:lpstr>
      <vt:lpstr>Слайд 3</vt:lpstr>
      <vt:lpstr>Цель проекта: </vt:lpstr>
      <vt:lpstr>Слайд 5</vt:lpstr>
      <vt:lpstr>Задачи проекта:</vt:lpstr>
      <vt:lpstr>Слайд 7</vt:lpstr>
      <vt:lpstr>План работы:</vt:lpstr>
      <vt:lpstr>Слайд 9</vt:lpstr>
      <vt:lpstr>Результаты анкетирования учащихся 9-11классов</vt:lpstr>
      <vt:lpstr>Слайд 11</vt:lpstr>
      <vt:lpstr>Выбор работы, проба своих сил.</vt:lpstr>
      <vt:lpstr>Слайд 13</vt:lpstr>
      <vt:lpstr>Вывод: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Цыдыпона</cp:lastModifiedBy>
  <cp:revision>6</cp:revision>
  <dcterms:created xsi:type="dcterms:W3CDTF">2019-10-29T05:44:44Z</dcterms:created>
  <dcterms:modified xsi:type="dcterms:W3CDTF">2023-11-02T19:16:34Z</dcterms:modified>
</cp:coreProperties>
</file>