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71" r:id="rId4"/>
    <p:sldId id="273" r:id="rId5"/>
    <p:sldId id="272" r:id="rId6"/>
    <p:sldId id="258" r:id="rId7"/>
    <p:sldId id="263" r:id="rId8"/>
    <p:sldId id="259" r:id="rId9"/>
    <p:sldId id="260" r:id="rId10"/>
    <p:sldId id="261" r:id="rId11"/>
    <p:sldId id="274" r:id="rId12"/>
    <p:sldId id="262" r:id="rId13"/>
    <p:sldId id="270" r:id="rId14"/>
    <p:sldId id="264" r:id="rId15"/>
    <p:sldId id="275" r:id="rId16"/>
    <p:sldId id="276" r:id="rId17"/>
    <p:sldId id="277" r:id="rId18"/>
    <p:sldId id="278" r:id="rId19"/>
    <p:sldId id="283" r:id="rId20"/>
    <p:sldId id="284" r:id="rId21"/>
    <p:sldId id="285" r:id="rId22"/>
    <p:sldId id="286" r:id="rId23"/>
    <p:sldId id="265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4660"/>
  </p:normalViewPr>
  <p:slideViewPr>
    <p:cSldViewPr>
      <p:cViewPr>
        <p:scale>
          <a:sx n="50" d="100"/>
          <a:sy n="50" d="100"/>
        </p:scale>
        <p:origin x="-1884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stroy-podskazka.ru/images/article/orig/2018/12/kak-izgotovit-chudo-lopatu-svoimi-rukami-10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stroy-podskazka.ru/images/article/orig/2018/12/kak-izgotovit-chudo-lopatu-svoimi-rukami-9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3157558"/>
          </a:xfrm>
        </p:spPr>
        <p:txBody>
          <a:bodyPr>
            <a:normAutofit/>
          </a:bodyPr>
          <a:lstStyle/>
          <a:p>
            <a:r>
              <a:rPr lang="ru-RU" b="1" dirty="0" smtClean="0"/>
              <a:t>Выполнил:</a:t>
            </a:r>
            <a:r>
              <a:rPr lang="ru-RU" dirty="0" smtClean="0"/>
              <a:t> </a:t>
            </a:r>
            <a:r>
              <a:rPr lang="ru-RU" dirty="0" err="1" smtClean="0"/>
              <a:t>Дашеев</a:t>
            </a:r>
            <a:r>
              <a:rPr lang="ru-RU" dirty="0" smtClean="0"/>
              <a:t> </a:t>
            </a:r>
            <a:r>
              <a:rPr lang="ru-RU" dirty="0" err="1" smtClean="0"/>
              <a:t>Цынге</a:t>
            </a:r>
            <a:r>
              <a:rPr lang="ru-RU" dirty="0" smtClean="0"/>
              <a:t>,</a:t>
            </a:r>
          </a:p>
          <a:p>
            <a:r>
              <a:rPr lang="ru-RU" dirty="0" smtClean="0"/>
              <a:t>МБОУ «</a:t>
            </a:r>
            <a:r>
              <a:rPr lang="ru-RU" dirty="0" err="1" smtClean="0"/>
              <a:t>Урда-Агинская</a:t>
            </a:r>
            <a:r>
              <a:rPr lang="ru-RU" dirty="0" smtClean="0"/>
              <a:t> средняя</a:t>
            </a:r>
          </a:p>
          <a:p>
            <a:r>
              <a:rPr lang="ru-RU" dirty="0" smtClean="0"/>
              <a:t> общеобразовательная школа им. </a:t>
            </a:r>
            <a:r>
              <a:rPr lang="ru-RU" dirty="0" err="1" smtClean="0"/>
              <a:t>Г.Цыбикова</a:t>
            </a:r>
            <a:r>
              <a:rPr lang="ru-RU" dirty="0" smtClean="0"/>
              <a:t>» </a:t>
            </a:r>
          </a:p>
          <a:p>
            <a:r>
              <a:rPr lang="ru-RU" b="1" dirty="0" smtClean="0"/>
              <a:t>руководитель:</a:t>
            </a:r>
            <a:endParaRPr lang="ru-RU" dirty="0" smtClean="0"/>
          </a:p>
          <a:p>
            <a:r>
              <a:rPr lang="ru-RU" dirty="0" err="1" smtClean="0"/>
              <a:t>Дашидондоков</a:t>
            </a:r>
            <a:r>
              <a:rPr lang="ru-RU" dirty="0" smtClean="0"/>
              <a:t> М. А.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Чудо – лопата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Формула</a:t>
            </a:r>
            <a:endParaRPr lang="ru-RU" dirty="0"/>
          </a:p>
        </p:txBody>
      </p:sp>
      <p:pic>
        <p:nvPicPr>
          <p:cNvPr id="4" name="Содержимое 3" descr="Ручной плуг &quot;Вятский пахарь&quot; (лопата отца Геннадия) своими руками (чертежи и схемы)"/>
          <p:cNvPicPr>
            <a:picLocks noGrp="1"/>
          </p:cNvPicPr>
          <p:nvPr>
            <p:ph sz="quarter" idx="1"/>
          </p:nvPr>
        </p:nvPicPr>
        <p:blipFill>
          <a:blip r:embed="rId2" cstate="screen">
            <a:lum bright="-20000" contrast="40000"/>
          </a:blip>
          <a:srcRect/>
          <a:stretch>
            <a:fillRect/>
          </a:stretch>
        </p:blipFill>
        <p:spPr bwMode="auto">
          <a:xfrm>
            <a:off x="1178695" y="1678769"/>
            <a:ext cx="6786610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390377"/>
            <a:ext cx="7772400" cy="2077247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Но в среднем рост человека равняется 1 метр 70 см. Поэтому я сделал чертеж лопаты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kak-izgotovit-chudo-lopatu-svoimi-rukami-12.jpg"/>
          <p:cNvPicPr>
            <a:picLocks noGrp="1"/>
          </p:cNvPicPr>
          <p:nvPr>
            <p:ph sz="quarter" idx="1"/>
          </p:nvPr>
        </p:nvPicPr>
        <p:blipFill>
          <a:blip r:embed="rId2" cstate="screen">
            <a:lum bright="-20000" contrast="30000"/>
          </a:blip>
          <a:stretch>
            <a:fillRect/>
          </a:stretch>
        </p:blipFill>
        <p:spPr>
          <a:xfrm rot="16200000">
            <a:off x="1142999" y="1393018"/>
            <a:ext cx="6858002" cy="407196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Для изготовления лопаты потребуется: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 fontAlgn="base"/>
            <a:r>
              <a:rPr lang="ru-RU" dirty="0" smtClean="0"/>
              <a:t>руль от велосипеда – для рукоятей;</a:t>
            </a:r>
          </a:p>
          <a:p>
            <a:pPr lvl="0" fontAlgn="base"/>
            <a:r>
              <a:rPr lang="ru-RU" dirty="0" smtClean="0"/>
              <a:t>труба, сделанная из нержавеющей стали – для черенка;</a:t>
            </a:r>
          </a:p>
          <a:p>
            <a:pPr lvl="0" fontAlgn="base"/>
            <a:r>
              <a:rPr lang="ru-RU" dirty="0" smtClean="0"/>
              <a:t>дугообразная пластина вырезанная из бочки (вместо нее можно использовать и сломанную стальную лопату);</a:t>
            </a:r>
          </a:p>
          <a:p>
            <a:pPr lvl="0" fontAlgn="base"/>
            <a:r>
              <a:rPr lang="ru-RU" dirty="0" smtClean="0"/>
              <a:t>стальной штырь из арматуры – для легкого погружения основной детали в грунт.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ЭТАПЫ ПРОИЗВОДСТВА ЧУДО – ЛОПАТЫ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lvl="0" indent="-514350" fontAlgn="base">
              <a:buFont typeface="+mj-lt"/>
              <a:buAutoNum type="arabicPeriod"/>
            </a:pPr>
            <a:r>
              <a:rPr lang="ru-RU" dirty="0" smtClean="0"/>
              <a:t>Штырь  из сделанный из арматуры снизу заталкивают в трубу острым концом наружу. Для придания ему статичного положения используется сварка.</a:t>
            </a:r>
          </a:p>
          <a:p>
            <a:pPr marL="514350" lvl="0" indent="-514350" fontAlgn="base">
              <a:buFont typeface="+mj-lt"/>
              <a:buAutoNum type="arabicPeriod"/>
            </a:pPr>
            <a:r>
              <a:rPr lang="ru-RU" dirty="0" smtClean="0"/>
              <a:t>Руль приваривается к трубе (к противоположному концу от штыря).</a:t>
            </a:r>
          </a:p>
          <a:p>
            <a:pPr marL="514350" lvl="0" indent="-514350" fontAlgn="base">
              <a:buFont typeface="+mj-lt"/>
              <a:buAutoNum type="arabicPeriod"/>
            </a:pPr>
            <a:r>
              <a:rPr lang="ru-RU" dirty="0" smtClean="0"/>
              <a:t>Внизу слева или справа крепится сваркой лопата.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3943352" cy="92869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Резка лопаты</a:t>
            </a:r>
            <a:endParaRPr lang="ru-RU" dirty="0"/>
          </a:p>
        </p:txBody>
      </p:sp>
      <p:pic>
        <p:nvPicPr>
          <p:cNvPr id="4" name="Содержимое 3" descr="SAM_4621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>
          <a:xfrm rot="16200000">
            <a:off x="2393143" y="1678767"/>
            <a:ext cx="6286543" cy="3357586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2443154" cy="150019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Резка трубы </a:t>
            </a:r>
            <a:endParaRPr lang="ru-RU" dirty="0"/>
          </a:p>
        </p:txBody>
      </p:sp>
      <p:pic>
        <p:nvPicPr>
          <p:cNvPr id="4" name="Содержимое 3" descr="SAM_4622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>
          <a:xfrm rot="16200000">
            <a:off x="2500299" y="1357297"/>
            <a:ext cx="6429420" cy="4143406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217" y="0"/>
            <a:ext cx="7729566" cy="11430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Сварка лопаты</a:t>
            </a:r>
            <a:endParaRPr lang="ru-RU" dirty="0"/>
          </a:p>
        </p:txBody>
      </p:sp>
      <p:pic>
        <p:nvPicPr>
          <p:cNvPr id="4" name="Содержимое 3" descr="SAM_4624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>
          <a:xfrm rot="16200000">
            <a:off x="-210728" y="1996623"/>
            <a:ext cx="5214973" cy="3793448"/>
          </a:xfrm>
        </p:spPr>
      </p:pic>
      <p:pic>
        <p:nvPicPr>
          <p:cNvPr id="5" name="Рисунок 4" descr="SAM_4625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16200000">
            <a:off x="4071934" y="1714488"/>
            <a:ext cx="5214974" cy="4357718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14678" y="285728"/>
            <a:ext cx="2571768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Результаты</a:t>
            </a:r>
            <a:endParaRPr lang="ru-RU" sz="3600" dirty="0"/>
          </a:p>
        </p:txBody>
      </p:sp>
      <p:pic>
        <p:nvPicPr>
          <p:cNvPr id="6" name="Содержимое 5" descr="SAM_4629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>
          <a:xfrm rot="16200000">
            <a:off x="56390" y="2443884"/>
            <a:ext cx="5387848" cy="3214676"/>
          </a:xfrm>
        </p:spPr>
      </p:pic>
      <p:pic>
        <p:nvPicPr>
          <p:cNvPr id="7" name="Рисунок 6" descr="SAM_4631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16200000">
            <a:off x="3929060" y="2428866"/>
            <a:ext cx="5286409" cy="3286148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4329114" cy="1143000"/>
          </a:xfrm>
        </p:spPr>
        <p:txBody>
          <a:bodyPr/>
          <a:lstStyle/>
          <a:p>
            <a:pPr algn="ctr"/>
            <a:r>
              <a:rPr lang="ru-RU" dirty="0" smtClean="0"/>
              <a:t>Общий вид</a:t>
            </a:r>
            <a:endParaRPr lang="ru-RU" dirty="0"/>
          </a:p>
        </p:txBody>
      </p:sp>
      <p:pic>
        <p:nvPicPr>
          <p:cNvPr id="5" name="Содержимое 4" descr="20170615_121950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 rot="16200000" flipH="1">
            <a:off x="2678889" y="1393021"/>
            <a:ext cx="6500834" cy="4143372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ВЫБОР И ОБОСНОВАНИЕ ПРОЕКТА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357298"/>
            <a:ext cx="7772400" cy="535785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Я живу в доме с земельными участками. И по весне для посадки огорода приходится перекапывать землю. Многие и сейчас это делают старым дедовским методом, то есть лопатой. Дело это физически трудное и отнимет много времени. </a:t>
            </a:r>
          </a:p>
          <a:p>
            <a:pPr fontAlgn="base"/>
            <a:r>
              <a:rPr lang="ru-RU" dirty="0" smtClean="0"/>
              <a:t>Меня всегда мучила мысль, как перекапывать землю легче и быстрее. Конечно, некоторые имеют мотоблоки, но по финансам это дорого, да и мотоблоком не везде можно вскопать. В интернете я нашел много интересного на эту тему. Например, есть чудо - лопаты, и даже указываются магазины, где их можно приобрести. Но опять же это деньги и время на доставку по почте.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3228972" cy="1797040"/>
          </a:xfrm>
        </p:spPr>
        <p:txBody>
          <a:bodyPr/>
          <a:lstStyle/>
          <a:p>
            <a:pPr algn="ctr"/>
            <a:r>
              <a:rPr lang="ru-RU" dirty="0" smtClean="0"/>
              <a:t>Штырь и лопата</a:t>
            </a:r>
            <a:endParaRPr lang="ru-RU" dirty="0"/>
          </a:p>
        </p:txBody>
      </p:sp>
      <p:pic>
        <p:nvPicPr>
          <p:cNvPr id="4" name="Содержимое 3" descr="20170615_122005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 rot="16200000" flipH="1">
            <a:off x="3214678" y="1500174"/>
            <a:ext cx="6429420" cy="3857652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071546"/>
            <a:ext cx="1514460" cy="1143000"/>
          </a:xfrm>
        </p:spPr>
        <p:txBody>
          <a:bodyPr/>
          <a:lstStyle/>
          <a:p>
            <a:r>
              <a:rPr lang="ru-RU" dirty="0" smtClean="0"/>
              <a:t>Ручка</a:t>
            </a:r>
            <a:endParaRPr lang="ru-RU" dirty="0"/>
          </a:p>
        </p:txBody>
      </p:sp>
      <p:pic>
        <p:nvPicPr>
          <p:cNvPr id="4" name="Содержимое 3" descr="20170615_122010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>
          <a:xfrm rot="16200000" flipH="1">
            <a:off x="2407429" y="235722"/>
            <a:ext cx="5500726" cy="6600871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2357454" cy="1143000"/>
          </a:xfrm>
        </p:spPr>
        <p:txBody>
          <a:bodyPr/>
          <a:lstStyle/>
          <a:p>
            <a:pPr algn="ctr"/>
            <a:r>
              <a:rPr lang="ru-RU" dirty="0" smtClean="0"/>
              <a:t>Вид сбоку</a:t>
            </a:r>
            <a:endParaRPr lang="ru-RU" dirty="0"/>
          </a:p>
        </p:txBody>
      </p:sp>
      <p:pic>
        <p:nvPicPr>
          <p:cNvPr id="4" name="Содержимое 3" descr="20170615_122022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rcRect t="-1818"/>
          <a:stretch>
            <a:fillRect/>
          </a:stretch>
        </p:blipFill>
        <p:spPr>
          <a:xfrm rot="16200000" flipH="1">
            <a:off x="1700652" y="1228250"/>
            <a:ext cx="6286544" cy="4258624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5410200"/>
          </a:xfrm>
        </p:spPr>
        <p:txBody>
          <a:bodyPr>
            <a:normAutofit fontScale="85000" lnSpcReduction="20000"/>
          </a:bodyPr>
          <a:lstStyle/>
          <a:p>
            <a:pPr fontAlgn="base"/>
            <a:r>
              <a:rPr lang="ru-RU" dirty="0" smtClean="0"/>
              <a:t>Чудо-лопата действительно незаменимый помощник для копки огорода и дачи. Не все удалось, как было задумано изначально, но лопата мне понравилась. Работая «Чудо – лопатой» на огороде, я справляюсь намного быстрее и качественнее. На информационных порталах посвященных инструментарию для культивации почвы оставляют положительные комментарии. К которым я присоединяюсь. В них отмечается польза этих приспособлений для обработки почвы. Дачники и огородники отмечают, что работать с такими приспособлениями быстрее и удобнее.</a:t>
            </a:r>
          </a:p>
          <a:p>
            <a:pPr fontAlgn="base"/>
            <a:r>
              <a:rPr lang="ru-RU" dirty="0" smtClean="0"/>
              <a:t>К ней нужно приспосабливаться, однако скорость перекапывания почвы данными лопатами, действительно, увеличивается вдвое, а иногда даже втрое. Особенно мне нравится тот факт, что во время работы не нужно сильно наклоняться. При эксплуатации, действительно, снижается нагрузка на спину. Чего я и добивался.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stroy-podskazka.ru/images/article/cropped/337-253/2018/12/kak-izgotovit-chudo-lopatu-svoimi-rukami-17.jpg"/>
          <p:cNvPicPr>
            <a:picLocks noGrp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stroy-podskazka.ru/images/article/cropped/337-253/2018/12/kak-izgotovit-chudo-lopatu-svoimi-rukami-10.jpg">
            <a:hlinkClick r:id="rId2"/>
          </p:cNvPr>
          <p:cNvPicPr>
            <a:picLocks noGrp="1"/>
          </p:cNvPicPr>
          <p:nvPr>
            <p:ph sz="quarter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stroy-podskazka.ru/images/article/cropped/337-253/2018/12/kak-izgotovit-chudo-lopatu-svoimi-rukami-9.jpg">
            <a:hlinkClick r:id="rId2"/>
          </p:cNvPr>
          <p:cNvPicPr>
            <a:picLocks noGrp="1"/>
          </p:cNvPicPr>
          <p:nvPr>
            <p:ph sz="quarter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ВЫБОР И АНАЛИЗ КОНСТРУКЦИЙ ИЗДЕЛИЯ.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519591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Классический вариант представляет собой ручной инструмент для работы (копание, расчистка, перенос) с грунтом, представляющий собой лоток (полотно), насаженный на рукоять (черенок). Общепринятое название всех прямых лопат — штыковые — произошло от слова «штык».</a:t>
            </a:r>
          </a:p>
          <a:p>
            <a:r>
              <a:rPr lang="ru-RU" sz="2000" dirty="0" smtClean="0"/>
              <a:t>Известна модель «Вятский пахарь», чертеж которой был разработан монахом отцом Геннадием. Разновидность штыковой лопаты, изобретённая вятским православным монахом Геннадием (</a:t>
            </a:r>
            <a:r>
              <a:rPr lang="ru-RU" sz="2000" dirty="0" err="1" smtClean="0"/>
              <a:t>Хлоповым</a:t>
            </a:r>
            <a:r>
              <a:rPr lang="ru-RU" sz="2000" dirty="0" smtClean="0"/>
              <a:t>). Применяется для ручной перекопки почвы под посадку сельскохозяйственных растений, а также для зачистки неглубоких траншей. В отличие от обычной штыковой лопаты, не является симметричной и рассчитана только на одну рабочую ногу.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kak-izgotovit-chudo-lopatu-svoimi-rukami-13.jpg"/>
          <p:cNvPicPr>
            <a:picLocks noGrp="1"/>
          </p:cNvPicPr>
          <p:nvPr>
            <p:ph sz="quarter" idx="1"/>
          </p:nvPr>
        </p:nvPicPr>
        <p:blipFill>
          <a:blip r:embed="rId2" cstate="screen">
            <a:lum bright="-10000" contras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ОЦЕНКА ИЗДЕЛИЯ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519591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i="1" dirty="0" smtClean="0"/>
              <a:t>Положительные стороны:</a:t>
            </a:r>
          </a:p>
          <a:p>
            <a:pPr lvl="0"/>
            <a:r>
              <a:rPr lang="ru-RU" sz="2000" dirty="0" smtClean="0"/>
              <a:t>Простота и надежность конструкции.</a:t>
            </a:r>
          </a:p>
          <a:p>
            <a:pPr lvl="0"/>
            <a:r>
              <a:rPr lang="ru-RU" sz="2000" dirty="0" smtClean="0"/>
              <a:t>Плюс конструкций отца Геннадия состоит в том, что работы с ними не требуют больших затрат времени и физических усилий.</a:t>
            </a:r>
          </a:p>
          <a:p>
            <a:pPr lvl="0" fontAlgn="base"/>
            <a:r>
              <a:rPr lang="ru-RU" sz="2000" dirty="0" smtClean="0"/>
              <a:t>производительность труда повышается в 3-4 раза;</a:t>
            </a:r>
          </a:p>
          <a:p>
            <a:pPr lvl="0" fontAlgn="base"/>
            <a:r>
              <a:rPr lang="ru-RU" sz="2000" dirty="0" smtClean="0"/>
              <a:t>не нужно нагибаться к земле;</a:t>
            </a:r>
          </a:p>
          <a:p>
            <a:pPr lvl="0" fontAlgn="base"/>
            <a:r>
              <a:rPr lang="ru-RU" sz="2000" dirty="0" smtClean="0"/>
              <a:t>не приходится напрягать мышцы спины, когда лопата вместе с комом земли движется вверх (когда земля сырая, то это сделать еще тяжелее);</a:t>
            </a:r>
          </a:p>
          <a:p>
            <a:pPr lvl="0" fontAlgn="base"/>
            <a:r>
              <a:rPr lang="ru-RU" sz="2000" dirty="0" smtClean="0"/>
              <a:t>благодаря вращательному движению вскапывающего или рыхлящего основного элемента напрягаются только руки, давящие на рукояти, которые прикреплены к черенку и др…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ТЕХНОЛОГИЯ ИЗГОТОВЛЕНИЯ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Себестоимость изделия равна нулю так как, для изготовления конструкции используются детали, бывшие в употреблении. Из инструментов понадобится только сварка и угловая шлифовальная машина (болгарка). Для определения необходимой длины трубы надо воспользоваться формулой.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113</TotalTime>
  <Words>575</Words>
  <Application>Microsoft Office PowerPoint</Application>
  <PresentationFormat>Экран (4:3)</PresentationFormat>
  <Paragraphs>44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Справедливость</vt:lpstr>
      <vt:lpstr>Чудо – лопата</vt:lpstr>
      <vt:lpstr>ВЫБОР И ОБОСНОВАНИЕ ПРОЕКТА</vt:lpstr>
      <vt:lpstr>Слайд 3</vt:lpstr>
      <vt:lpstr>Слайд 4</vt:lpstr>
      <vt:lpstr>Слайд 5</vt:lpstr>
      <vt:lpstr>ВЫБОР И АНАЛИЗ КОНСТРУКЦИЙ ИЗДЕЛИЯ.</vt:lpstr>
      <vt:lpstr>Слайд 7</vt:lpstr>
      <vt:lpstr>ОЦЕНКА ИЗДЕЛИЯ</vt:lpstr>
      <vt:lpstr>ТЕХНОЛОГИЯ ИЗГОТОВЛЕНИЯ</vt:lpstr>
      <vt:lpstr>Формула</vt:lpstr>
      <vt:lpstr>Но в среднем рост человека равняется 1 метр 70 см. Поэтому я сделал чертеж лопаты</vt:lpstr>
      <vt:lpstr>Слайд 12</vt:lpstr>
      <vt:lpstr>Для изготовления лопаты потребуется:</vt:lpstr>
      <vt:lpstr>ЭТАПЫ ПРОИЗВОДСТВА ЧУДО – ЛОПАТЫ</vt:lpstr>
      <vt:lpstr>Резка лопаты</vt:lpstr>
      <vt:lpstr>Резка трубы </vt:lpstr>
      <vt:lpstr>Сварка лопаты</vt:lpstr>
      <vt:lpstr>Результаты</vt:lpstr>
      <vt:lpstr>Общий вид</vt:lpstr>
      <vt:lpstr>Штырь и лопата</vt:lpstr>
      <vt:lpstr>Ручка</vt:lpstr>
      <vt:lpstr>Вид сбоку</vt:lpstr>
      <vt:lpstr>ЗАКЛЮЧЕНИЕ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Чудо – лопата</dc:title>
  <dc:creator>1</dc:creator>
  <cp:lastModifiedBy>Цыдыпона</cp:lastModifiedBy>
  <cp:revision>53</cp:revision>
  <dcterms:created xsi:type="dcterms:W3CDTF">2020-03-12T07:35:37Z</dcterms:created>
  <dcterms:modified xsi:type="dcterms:W3CDTF">2023-11-02T18:42:45Z</dcterms:modified>
</cp:coreProperties>
</file>