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8" r:id="rId1"/>
  </p:sldMasterIdLst>
  <p:sldIdLst>
    <p:sldId id="268" r:id="rId2"/>
    <p:sldId id="269" r:id="rId3"/>
    <p:sldId id="272" r:id="rId4"/>
    <p:sldId id="275" r:id="rId5"/>
    <p:sldId id="274" r:id="rId6"/>
    <p:sldId id="276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5EBF7"/>
    <a:srgbClr val="71F1F1"/>
    <a:srgbClr val="98FE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044" autoAdjust="0"/>
    <p:restoredTop sz="94660"/>
  </p:normalViewPr>
  <p:slideViewPr>
    <p:cSldViewPr>
      <p:cViewPr varScale="1">
        <p:scale>
          <a:sx n="52" d="100"/>
          <a:sy n="52" d="100"/>
        </p:scale>
        <p:origin x="1267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image" Target="../media/image4.jpg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image" Target="../media/image9.jpg"/><Relationship Id="rId5" Type="http://schemas.openxmlformats.org/officeDocument/2006/relationships/image" Target="../media/image13.png"/><Relationship Id="rId4" Type="http://schemas.openxmlformats.org/officeDocument/2006/relationships/image" Target="../media/image12.jp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image" Target="../media/image4.jpg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image" Target="../media/image9.jpg"/><Relationship Id="rId5" Type="http://schemas.openxmlformats.org/officeDocument/2006/relationships/image" Target="../media/image13.png"/><Relationship Id="rId4" Type="http://schemas.openxmlformats.org/officeDocument/2006/relationships/image" Target="../media/image12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7D511FD-4766-4242-A3CE-9C6D17467B55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DBC225B-0FDA-44F4-8FB2-BFB6263EBE26}">
      <dgm:prSet phldrT="[Текст]" custT="1"/>
      <dgm:spPr/>
      <dgm:t>
        <a:bodyPr/>
        <a:lstStyle/>
        <a:p>
          <a:r>
            <a:rPr lang="ru-RU" sz="3200" b="1" smtClean="0">
              <a:solidFill>
                <a:schemeClr val="tx1"/>
              </a:solidFill>
            </a:rPr>
            <a:t>Чтец – читает вслух </a:t>
          </a:r>
          <a:endParaRPr lang="ru-RU" sz="3200" b="1" dirty="0">
            <a:solidFill>
              <a:schemeClr val="tx1"/>
            </a:solidFill>
          </a:endParaRPr>
        </a:p>
      </dgm:t>
    </dgm:pt>
    <dgm:pt modelId="{24302688-A6CA-4913-A358-5C73502B7674}" type="parTrans" cxnId="{9A372E12-BA7C-43A8-A9A0-D83492C25E89}">
      <dgm:prSet/>
      <dgm:spPr/>
      <dgm:t>
        <a:bodyPr/>
        <a:lstStyle/>
        <a:p>
          <a:endParaRPr lang="ru-RU"/>
        </a:p>
      </dgm:t>
    </dgm:pt>
    <dgm:pt modelId="{3DEC3730-880B-44B3-A0FA-70FA2E10A05A}" type="sibTrans" cxnId="{9A372E12-BA7C-43A8-A9A0-D83492C25E89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C5375A7F-31C3-468F-9A94-ED2E305AD7A2}">
      <dgm:prSet phldrT="[Текст]" custT="1"/>
      <dgm:spPr/>
      <dgm:t>
        <a:bodyPr/>
        <a:lstStyle/>
        <a:p>
          <a:r>
            <a:rPr lang="ru-RU" sz="3200" b="1" smtClean="0">
              <a:solidFill>
                <a:schemeClr val="tx1"/>
              </a:solidFill>
            </a:rPr>
            <a:t>Секретарь –ведет записи</a:t>
          </a:r>
          <a:endParaRPr lang="ru-RU" sz="3200" b="1" dirty="0">
            <a:solidFill>
              <a:schemeClr val="tx1"/>
            </a:solidFill>
          </a:endParaRPr>
        </a:p>
      </dgm:t>
    </dgm:pt>
    <dgm:pt modelId="{BAE9A769-8B18-4337-8D78-52697253F462}" type="parTrans" cxnId="{84B9844B-BDFF-43CC-9C2B-B85C11A2414E}">
      <dgm:prSet/>
      <dgm:spPr/>
      <dgm:t>
        <a:bodyPr/>
        <a:lstStyle/>
        <a:p>
          <a:endParaRPr lang="ru-RU"/>
        </a:p>
      </dgm:t>
    </dgm:pt>
    <dgm:pt modelId="{14F19FC3-D157-407F-83AC-D65C46DB935D}" type="sibTrans" cxnId="{84B9844B-BDFF-43CC-9C2B-B85C11A2414E}">
      <dgm:prSet/>
      <dgm:spPr/>
      <dgm:t>
        <a:bodyPr/>
        <a:lstStyle/>
        <a:p>
          <a:endParaRPr lang="ru-RU"/>
        </a:p>
      </dgm:t>
    </dgm:pt>
    <dgm:pt modelId="{14093AD4-5B96-4F90-8EEC-034AC40695A5}">
      <dgm:prSet phldrT="[Текст]" custT="1"/>
      <dgm:spPr/>
      <dgm:t>
        <a:bodyPr/>
        <a:lstStyle/>
        <a:p>
          <a:r>
            <a:rPr lang="ru-RU" sz="2800" b="1" smtClean="0">
              <a:solidFill>
                <a:schemeClr val="tx1"/>
              </a:solidFill>
            </a:rPr>
            <a:t>Докладчик – рассказывает, что решила группа</a:t>
          </a:r>
          <a:endParaRPr lang="ru-RU" sz="2800" b="1" dirty="0">
            <a:solidFill>
              <a:schemeClr val="tx1"/>
            </a:solidFill>
          </a:endParaRPr>
        </a:p>
      </dgm:t>
    </dgm:pt>
    <dgm:pt modelId="{EABDEFD4-1AD6-4F90-9C7D-89F57EE339A2}" type="parTrans" cxnId="{C88DF04A-A41F-4943-9419-69129068608C}">
      <dgm:prSet/>
      <dgm:spPr/>
      <dgm:t>
        <a:bodyPr/>
        <a:lstStyle/>
        <a:p>
          <a:endParaRPr lang="ru-RU"/>
        </a:p>
      </dgm:t>
    </dgm:pt>
    <dgm:pt modelId="{7AB285A4-CBEB-49B4-B50C-360B279A8D88}" type="sibTrans" cxnId="{C88DF04A-A41F-4943-9419-69129068608C}">
      <dgm:prSet/>
      <dgm:spPr/>
      <dgm:t>
        <a:bodyPr/>
        <a:lstStyle/>
        <a:p>
          <a:endParaRPr lang="ru-RU"/>
        </a:p>
      </dgm:t>
    </dgm:pt>
    <dgm:pt modelId="{E55652F7-11A2-47EB-9012-A2FAF47689DE}">
      <dgm:prSet custT="1"/>
      <dgm:spPr/>
      <dgm:t>
        <a:bodyPr/>
        <a:lstStyle/>
        <a:p>
          <a:r>
            <a:rPr lang="ru-RU" sz="2800" b="1" smtClean="0">
              <a:solidFill>
                <a:schemeClr val="tx1"/>
              </a:solidFill>
            </a:rPr>
            <a:t>Хранитель времени – следит за временем</a:t>
          </a:r>
          <a:endParaRPr lang="ru-RU" sz="2800" b="1" dirty="0">
            <a:solidFill>
              <a:schemeClr val="tx1"/>
            </a:solidFill>
          </a:endParaRPr>
        </a:p>
      </dgm:t>
    </dgm:pt>
    <dgm:pt modelId="{D95F7383-F1D1-4996-B48A-B298154DCF96}" type="parTrans" cxnId="{9A111F8B-1A85-4EEF-BC61-6B0E34C1AFA9}">
      <dgm:prSet/>
      <dgm:spPr/>
      <dgm:t>
        <a:bodyPr/>
        <a:lstStyle/>
        <a:p>
          <a:endParaRPr lang="ru-RU"/>
        </a:p>
      </dgm:t>
    </dgm:pt>
    <dgm:pt modelId="{F0A8EEA0-F8AF-48DC-BACC-E3705DC1B5F4}" type="sibTrans" cxnId="{9A111F8B-1A85-4EEF-BC61-6B0E34C1AFA9}">
      <dgm:prSet/>
      <dgm:spPr/>
      <dgm:t>
        <a:bodyPr/>
        <a:lstStyle/>
        <a:p>
          <a:endParaRPr lang="ru-RU"/>
        </a:p>
      </dgm:t>
    </dgm:pt>
    <dgm:pt modelId="{C553988B-FD94-4DD1-B22D-AF20D5C822B4}">
      <dgm:prSet custT="1"/>
      <dgm:spPr/>
      <dgm:t>
        <a:bodyPr/>
        <a:lstStyle/>
        <a:p>
          <a:r>
            <a:rPr lang="ru-RU" sz="2800" b="1" smtClean="0">
              <a:solidFill>
                <a:schemeClr val="tx1"/>
              </a:solidFill>
            </a:rPr>
            <a:t>Сотрудник – участник группы, участвующий в обсуждении </a:t>
          </a:r>
          <a:endParaRPr lang="ru-RU" sz="2800" b="1" dirty="0">
            <a:solidFill>
              <a:schemeClr val="tx1"/>
            </a:solidFill>
          </a:endParaRPr>
        </a:p>
      </dgm:t>
    </dgm:pt>
    <dgm:pt modelId="{C8DB4C5C-7863-4B85-95D2-69AD67C39C86}" type="parTrans" cxnId="{A300F0F1-3B5D-40F1-9D5B-860371DD4395}">
      <dgm:prSet/>
      <dgm:spPr/>
      <dgm:t>
        <a:bodyPr/>
        <a:lstStyle/>
        <a:p>
          <a:endParaRPr lang="ru-RU"/>
        </a:p>
      </dgm:t>
    </dgm:pt>
    <dgm:pt modelId="{7997632A-A63E-4437-89F3-26C382AFDCB8}" type="sibTrans" cxnId="{A300F0F1-3B5D-40F1-9D5B-860371DD4395}">
      <dgm:prSet/>
      <dgm:spPr/>
      <dgm:t>
        <a:bodyPr/>
        <a:lstStyle/>
        <a:p>
          <a:endParaRPr lang="ru-RU"/>
        </a:p>
      </dgm:t>
    </dgm:pt>
    <dgm:pt modelId="{1D3E0C54-793B-4C44-8A41-79DEC0DCEF5A}" type="pres">
      <dgm:prSet presAssocID="{57D511FD-4766-4242-A3CE-9C6D17467B55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6D67668D-4295-40ED-A89F-76C6D8C4FA19}" type="pres">
      <dgm:prSet presAssocID="{57D511FD-4766-4242-A3CE-9C6D17467B55}" presName="Name1" presStyleCnt="0"/>
      <dgm:spPr/>
      <dgm:t>
        <a:bodyPr/>
        <a:lstStyle/>
        <a:p>
          <a:endParaRPr lang="ru-RU"/>
        </a:p>
      </dgm:t>
    </dgm:pt>
    <dgm:pt modelId="{5004AF42-994D-436E-9F23-9A0F14C5BB44}" type="pres">
      <dgm:prSet presAssocID="{57D511FD-4766-4242-A3CE-9C6D17467B55}" presName="cycle" presStyleCnt="0"/>
      <dgm:spPr/>
      <dgm:t>
        <a:bodyPr/>
        <a:lstStyle/>
        <a:p>
          <a:endParaRPr lang="ru-RU"/>
        </a:p>
      </dgm:t>
    </dgm:pt>
    <dgm:pt modelId="{1C776889-4081-4647-AD51-5B2B6670494A}" type="pres">
      <dgm:prSet presAssocID="{57D511FD-4766-4242-A3CE-9C6D17467B55}" presName="srcNode" presStyleLbl="node1" presStyleIdx="0" presStyleCnt="5"/>
      <dgm:spPr/>
      <dgm:t>
        <a:bodyPr/>
        <a:lstStyle/>
        <a:p>
          <a:endParaRPr lang="ru-RU"/>
        </a:p>
      </dgm:t>
    </dgm:pt>
    <dgm:pt modelId="{3EEFA63D-7484-4883-8FB5-5C7707CEF186}" type="pres">
      <dgm:prSet presAssocID="{57D511FD-4766-4242-A3CE-9C6D17467B55}" presName="conn" presStyleLbl="parChTrans1D2" presStyleIdx="0" presStyleCnt="1"/>
      <dgm:spPr/>
      <dgm:t>
        <a:bodyPr/>
        <a:lstStyle/>
        <a:p>
          <a:endParaRPr lang="ru-RU"/>
        </a:p>
      </dgm:t>
    </dgm:pt>
    <dgm:pt modelId="{655AEBAE-615B-4852-9F20-C524AE2AAE04}" type="pres">
      <dgm:prSet presAssocID="{57D511FD-4766-4242-A3CE-9C6D17467B55}" presName="extraNode" presStyleLbl="node1" presStyleIdx="0" presStyleCnt="5"/>
      <dgm:spPr/>
      <dgm:t>
        <a:bodyPr/>
        <a:lstStyle/>
        <a:p>
          <a:endParaRPr lang="ru-RU"/>
        </a:p>
      </dgm:t>
    </dgm:pt>
    <dgm:pt modelId="{A3C39C0C-55F5-44E7-9049-8161B5C6A177}" type="pres">
      <dgm:prSet presAssocID="{57D511FD-4766-4242-A3CE-9C6D17467B55}" presName="dstNode" presStyleLbl="node1" presStyleIdx="0" presStyleCnt="5"/>
      <dgm:spPr/>
      <dgm:t>
        <a:bodyPr/>
        <a:lstStyle/>
        <a:p>
          <a:endParaRPr lang="ru-RU"/>
        </a:p>
      </dgm:t>
    </dgm:pt>
    <dgm:pt modelId="{FC6C8CCE-27B4-4A30-B198-9CA7B027AEDC}" type="pres">
      <dgm:prSet presAssocID="{1DBC225B-0FDA-44F4-8FB2-BFB6263EBE26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72B59E-0A1F-4C28-8459-3F1EA6AB9CA9}" type="pres">
      <dgm:prSet presAssocID="{1DBC225B-0FDA-44F4-8FB2-BFB6263EBE26}" presName="accent_1" presStyleCnt="0"/>
      <dgm:spPr/>
      <dgm:t>
        <a:bodyPr/>
        <a:lstStyle/>
        <a:p>
          <a:endParaRPr lang="ru-RU"/>
        </a:p>
      </dgm:t>
    </dgm:pt>
    <dgm:pt modelId="{E255CF17-6A33-4504-9C8E-DA0E3BDCAF6A}" type="pres">
      <dgm:prSet presAssocID="{1DBC225B-0FDA-44F4-8FB2-BFB6263EBE26}" presName="accentRepeatNode" presStyleLbl="solidFgAcc1" presStyleIdx="0" presStyleCnt="5" custScaleX="128316" custScaleY="151438" custLinFactNeighborX="-13526" custLinFactNeighborY="-14204"/>
      <dgm:spPr>
        <a:blipFill dpi="0" rotWithShape="0">
          <a:blip xmlns:r="http://schemas.openxmlformats.org/officeDocument/2006/relationships" r:embed="rId1"/>
          <a:srcRect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8F48CC92-1BA7-4EA6-AF02-80200F363151}" type="pres">
      <dgm:prSet presAssocID="{C5375A7F-31C3-468F-9A94-ED2E305AD7A2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089EA0-CA64-4B1A-AAEB-E203949D41C6}" type="pres">
      <dgm:prSet presAssocID="{C5375A7F-31C3-468F-9A94-ED2E305AD7A2}" presName="accent_2" presStyleCnt="0"/>
      <dgm:spPr/>
      <dgm:t>
        <a:bodyPr/>
        <a:lstStyle/>
        <a:p>
          <a:endParaRPr lang="ru-RU"/>
        </a:p>
      </dgm:t>
    </dgm:pt>
    <dgm:pt modelId="{FBC25130-9067-46F8-A4DB-04135A94D507}" type="pres">
      <dgm:prSet presAssocID="{C5375A7F-31C3-468F-9A94-ED2E305AD7A2}" presName="accentRepeatNode" presStyleLbl="solidFgAcc1" presStyleIdx="1" presStyleCnt="5" custScaleX="145621" custScaleY="151761" custLinFactNeighborX="-19165" custLinFactNeighborY="-4577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2ABD0363-057A-44E8-A1CA-7E573279231F}" type="pres">
      <dgm:prSet presAssocID="{14093AD4-5B96-4F90-8EEC-034AC40695A5}" presName="text_3" presStyleLbl="node1" presStyleIdx="2" presStyleCnt="5" custScaleX="101730" custScaleY="1602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FEF3FA-6EBD-4E6A-B3E9-CA327052F679}" type="pres">
      <dgm:prSet presAssocID="{14093AD4-5B96-4F90-8EEC-034AC40695A5}" presName="accent_3" presStyleCnt="0"/>
      <dgm:spPr/>
      <dgm:t>
        <a:bodyPr/>
        <a:lstStyle/>
        <a:p>
          <a:endParaRPr lang="ru-RU"/>
        </a:p>
      </dgm:t>
    </dgm:pt>
    <dgm:pt modelId="{35A44FB2-9839-4598-BD6F-C36FA9588913}" type="pres">
      <dgm:prSet presAssocID="{14093AD4-5B96-4F90-8EEC-034AC40695A5}" presName="accentRepeatNode" presStyleLbl="solidFgAcc1" presStyleIdx="2" presStyleCnt="5" custScaleX="167532" custScaleY="144251" custLinFactNeighborX="-25804" custLinFactNeighborY="13606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36A070D9-905A-4D28-AADC-3C9CB679EDD5}" type="pres">
      <dgm:prSet presAssocID="{E55652F7-11A2-47EB-9012-A2FAF47689DE}" presName="text_4" presStyleLbl="node1" presStyleIdx="3" presStyleCnt="5" custScaleX="102550" custScaleY="124987" custLinFactNeighborX="307" custLinFactNeighborY="110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B6116D-E55B-4E9C-8C3D-23921BC8898C}" type="pres">
      <dgm:prSet presAssocID="{E55652F7-11A2-47EB-9012-A2FAF47689DE}" presName="accent_4" presStyleCnt="0"/>
      <dgm:spPr/>
      <dgm:t>
        <a:bodyPr/>
        <a:lstStyle/>
        <a:p>
          <a:endParaRPr lang="ru-RU"/>
        </a:p>
      </dgm:t>
    </dgm:pt>
    <dgm:pt modelId="{D6B32AA4-65AC-4E6C-803D-7F67507F1B79}" type="pres">
      <dgm:prSet presAssocID="{E55652F7-11A2-47EB-9012-A2FAF47689DE}" presName="accentRepeatNode" presStyleLbl="solidFgAcc1" presStyleIdx="3" presStyleCnt="5" custScaleX="141477" custScaleY="126764" custLinFactNeighborX="-25026" custLinFactNeighborY="595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624D2723-7CE5-4637-A1C0-D198C71761B7}" type="pres">
      <dgm:prSet presAssocID="{C553988B-FD94-4DD1-B22D-AF20D5C822B4}" presName="text_5" presStyleLbl="node1" presStyleIdx="4" presStyleCnt="5" custScaleX="98188" custScaleY="1427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3E6209-CF12-4AD1-874C-AD41A427EAF0}" type="pres">
      <dgm:prSet presAssocID="{C553988B-FD94-4DD1-B22D-AF20D5C822B4}" presName="accent_5" presStyleCnt="0"/>
      <dgm:spPr/>
      <dgm:t>
        <a:bodyPr/>
        <a:lstStyle/>
        <a:p>
          <a:endParaRPr lang="ru-RU"/>
        </a:p>
      </dgm:t>
    </dgm:pt>
    <dgm:pt modelId="{0D99312F-81B6-4EAA-A656-3020473692E7}" type="pres">
      <dgm:prSet presAssocID="{C553988B-FD94-4DD1-B22D-AF20D5C822B4}" presName="accentRepeatNode" presStyleLbl="solidFgAcc1" presStyleIdx="4" presStyleCnt="5" custScaleX="135261" custScaleY="143537" custLinFactNeighborX="-19923" custLinFactNeighborY="7491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  <dgm:t>
        <a:bodyPr/>
        <a:lstStyle/>
        <a:p>
          <a:endParaRPr lang="ru-RU"/>
        </a:p>
      </dgm:t>
    </dgm:pt>
  </dgm:ptLst>
  <dgm:cxnLst>
    <dgm:cxn modelId="{A300F0F1-3B5D-40F1-9D5B-860371DD4395}" srcId="{57D511FD-4766-4242-A3CE-9C6D17467B55}" destId="{C553988B-FD94-4DD1-B22D-AF20D5C822B4}" srcOrd="4" destOrd="0" parTransId="{C8DB4C5C-7863-4B85-95D2-69AD67C39C86}" sibTransId="{7997632A-A63E-4437-89F3-26C382AFDCB8}"/>
    <dgm:cxn modelId="{84B9844B-BDFF-43CC-9C2B-B85C11A2414E}" srcId="{57D511FD-4766-4242-A3CE-9C6D17467B55}" destId="{C5375A7F-31C3-468F-9A94-ED2E305AD7A2}" srcOrd="1" destOrd="0" parTransId="{BAE9A769-8B18-4337-8D78-52697253F462}" sibTransId="{14F19FC3-D157-407F-83AC-D65C46DB935D}"/>
    <dgm:cxn modelId="{5F0AB367-745C-446A-B274-30BACBE68B6E}" type="presOf" srcId="{14093AD4-5B96-4F90-8EEC-034AC40695A5}" destId="{2ABD0363-057A-44E8-A1CA-7E573279231F}" srcOrd="0" destOrd="0" presId="urn:microsoft.com/office/officeart/2008/layout/VerticalCurvedList"/>
    <dgm:cxn modelId="{08F65E0E-7960-492F-B0B8-27FE5AA8D5F4}" type="presOf" srcId="{C553988B-FD94-4DD1-B22D-AF20D5C822B4}" destId="{624D2723-7CE5-4637-A1C0-D198C71761B7}" srcOrd="0" destOrd="0" presId="urn:microsoft.com/office/officeart/2008/layout/VerticalCurvedList"/>
    <dgm:cxn modelId="{C88DF04A-A41F-4943-9419-69129068608C}" srcId="{57D511FD-4766-4242-A3CE-9C6D17467B55}" destId="{14093AD4-5B96-4F90-8EEC-034AC40695A5}" srcOrd="2" destOrd="0" parTransId="{EABDEFD4-1AD6-4F90-9C7D-89F57EE339A2}" sibTransId="{7AB285A4-CBEB-49B4-B50C-360B279A8D88}"/>
    <dgm:cxn modelId="{85878DB8-D46A-4EAD-9370-80084B45B2D1}" type="presOf" srcId="{C5375A7F-31C3-468F-9A94-ED2E305AD7A2}" destId="{8F48CC92-1BA7-4EA6-AF02-80200F363151}" srcOrd="0" destOrd="0" presId="urn:microsoft.com/office/officeart/2008/layout/VerticalCurvedList"/>
    <dgm:cxn modelId="{ED39CA51-C06E-4631-8DBD-69191873B3C8}" type="presOf" srcId="{3DEC3730-880B-44B3-A0FA-70FA2E10A05A}" destId="{3EEFA63D-7484-4883-8FB5-5C7707CEF186}" srcOrd="0" destOrd="0" presId="urn:microsoft.com/office/officeart/2008/layout/VerticalCurvedList"/>
    <dgm:cxn modelId="{9A111F8B-1A85-4EEF-BC61-6B0E34C1AFA9}" srcId="{57D511FD-4766-4242-A3CE-9C6D17467B55}" destId="{E55652F7-11A2-47EB-9012-A2FAF47689DE}" srcOrd="3" destOrd="0" parTransId="{D95F7383-F1D1-4996-B48A-B298154DCF96}" sibTransId="{F0A8EEA0-F8AF-48DC-BACC-E3705DC1B5F4}"/>
    <dgm:cxn modelId="{9A372E12-BA7C-43A8-A9A0-D83492C25E89}" srcId="{57D511FD-4766-4242-A3CE-9C6D17467B55}" destId="{1DBC225B-0FDA-44F4-8FB2-BFB6263EBE26}" srcOrd="0" destOrd="0" parTransId="{24302688-A6CA-4913-A358-5C73502B7674}" sibTransId="{3DEC3730-880B-44B3-A0FA-70FA2E10A05A}"/>
    <dgm:cxn modelId="{C61160EE-28EA-4134-B305-3C094FB44F4B}" type="presOf" srcId="{57D511FD-4766-4242-A3CE-9C6D17467B55}" destId="{1D3E0C54-793B-4C44-8A41-79DEC0DCEF5A}" srcOrd="0" destOrd="0" presId="urn:microsoft.com/office/officeart/2008/layout/VerticalCurvedList"/>
    <dgm:cxn modelId="{B78619C6-79B5-4ACA-9EBE-A4BD27711C0A}" type="presOf" srcId="{1DBC225B-0FDA-44F4-8FB2-BFB6263EBE26}" destId="{FC6C8CCE-27B4-4A30-B198-9CA7B027AEDC}" srcOrd="0" destOrd="0" presId="urn:microsoft.com/office/officeart/2008/layout/VerticalCurvedList"/>
    <dgm:cxn modelId="{709A93E0-9A6D-44FE-B21E-4F072C708342}" type="presOf" srcId="{E55652F7-11A2-47EB-9012-A2FAF47689DE}" destId="{36A070D9-905A-4D28-AADC-3C9CB679EDD5}" srcOrd="0" destOrd="0" presId="urn:microsoft.com/office/officeart/2008/layout/VerticalCurvedList"/>
    <dgm:cxn modelId="{1F15CB71-8BB6-4118-B0E5-7BB6134BBF4D}" type="presParOf" srcId="{1D3E0C54-793B-4C44-8A41-79DEC0DCEF5A}" destId="{6D67668D-4295-40ED-A89F-76C6D8C4FA19}" srcOrd="0" destOrd="0" presId="urn:microsoft.com/office/officeart/2008/layout/VerticalCurvedList"/>
    <dgm:cxn modelId="{3B30E024-ED17-4819-B386-43A06CB0D7A3}" type="presParOf" srcId="{6D67668D-4295-40ED-A89F-76C6D8C4FA19}" destId="{5004AF42-994D-436E-9F23-9A0F14C5BB44}" srcOrd="0" destOrd="0" presId="urn:microsoft.com/office/officeart/2008/layout/VerticalCurvedList"/>
    <dgm:cxn modelId="{A8F7A3DF-EE0B-49C0-B9E8-6D76B96DEFAC}" type="presParOf" srcId="{5004AF42-994D-436E-9F23-9A0F14C5BB44}" destId="{1C776889-4081-4647-AD51-5B2B6670494A}" srcOrd="0" destOrd="0" presId="urn:microsoft.com/office/officeart/2008/layout/VerticalCurvedList"/>
    <dgm:cxn modelId="{85837BF8-7142-4B8A-B9F5-DE41C97DC05A}" type="presParOf" srcId="{5004AF42-994D-436E-9F23-9A0F14C5BB44}" destId="{3EEFA63D-7484-4883-8FB5-5C7707CEF186}" srcOrd="1" destOrd="0" presId="urn:microsoft.com/office/officeart/2008/layout/VerticalCurvedList"/>
    <dgm:cxn modelId="{F9FFC51E-77CF-4C07-97BF-FF80A9AA73A2}" type="presParOf" srcId="{5004AF42-994D-436E-9F23-9A0F14C5BB44}" destId="{655AEBAE-615B-4852-9F20-C524AE2AAE04}" srcOrd="2" destOrd="0" presId="urn:microsoft.com/office/officeart/2008/layout/VerticalCurvedList"/>
    <dgm:cxn modelId="{0E69426B-57BB-4D36-8C52-D534F4B6F481}" type="presParOf" srcId="{5004AF42-994D-436E-9F23-9A0F14C5BB44}" destId="{A3C39C0C-55F5-44E7-9049-8161B5C6A177}" srcOrd="3" destOrd="0" presId="urn:microsoft.com/office/officeart/2008/layout/VerticalCurvedList"/>
    <dgm:cxn modelId="{07C8603E-F860-4737-9698-2E5DDE1E5377}" type="presParOf" srcId="{6D67668D-4295-40ED-A89F-76C6D8C4FA19}" destId="{FC6C8CCE-27B4-4A30-B198-9CA7B027AEDC}" srcOrd="1" destOrd="0" presId="urn:microsoft.com/office/officeart/2008/layout/VerticalCurvedList"/>
    <dgm:cxn modelId="{EF6F430C-BB03-43D2-B727-3D22C429820A}" type="presParOf" srcId="{6D67668D-4295-40ED-A89F-76C6D8C4FA19}" destId="{6C72B59E-0A1F-4C28-8459-3F1EA6AB9CA9}" srcOrd="2" destOrd="0" presId="urn:microsoft.com/office/officeart/2008/layout/VerticalCurvedList"/>
    <dgm:cxn modelId="{BFDE2BF4-FED5-41E5-9701-E59A95C826F3}" type="presParOf" srcId="{6C72B59E-0A1F-4C28-8459-3F1EA6AB9CA9}" destId="{E255CF17-6A33-4504-9C8E-DA0E3BDCAF6A}" srcOrd="0" destOrd="0" presId="urn:microsoft.com/office/officeart/2008/layout/VerticalCurvedList"/>
    <dgm:cxn modelId="{C787D2C6-A088-483B-8A6C-555924AF8513}" type="presParOf" srcId="{6D67668D-4295-40ED-A89F-76C6D8C4FA19}" destId="{8F48CC92-1BA7-4EA6-AF02-80200F363151}" srcOrd="3" destOrd="0" presId="urn:microsoft.com/office/officeart/2008/layout/VerticalCurvedList"/>
    <dgm:cxn modelId="{7FE23901-47A0-4275-B0E2-F2C5846308C9}" type="presParOf" srcId="{6D67668D-4295-40ED-A89F-76C6D8C4FA19}" destId="{F1089EA0-CA64-4B1A-AAEB-E203949D41C6}" srcOrd="4" destOrd="0" presId="urn:microsoft.com/office/officeart/2008/layout/VerticalCurvedList"/>
    <dgm:cxn modelId="{27B96A62-78DF-45E6-8ED6-BC41BB3B1DB0}" type="presParOf" srcId="{F1089EA0-CA64-4B1A-AAEB-E203949D41C6}" destId="{FBC25130-9067-46F8-A4DB-04135A94D507}" srcOrd="0" destOrd="0" presId="urn:microsoft.com/office/officeart/2008/layout/VerticalCurvedList"/>
    <dgm:cxn modelId="{E192755F-3421-4DC2-AFA9-63F2ED11FF74}" type="presParOf" srcId="{6D67668D-4295-40ED-A89F-76C6D8C4FA19}" destId="{2ABD0363-057A-44E8-A1CA-7E573279231F}" srcOrd="5" destOrd="0" presId="urn:microsoft.com/office/officeart/2008/layout/VerticalCurvedList"/>
    <dgm:cxn modelId="{51B32A42-3C73-4440-A6F4-B32A9C88459C}" type="presParOf" srcId="{6D67668D-4295-40ED-A89F-76C6D8C4FA19}" destId="{B1FEF3FA-6EBD-4E6A-B3E9-CA327052F679}" srcOrd="6" destOrd="0" presId="urn:microsoft.com/office/officeart/2008/layout/VerticalCurvedList"/>
    <dgm:cxn modelId="{836640B5-98EA-415A-B68B-F509EEA58AD2}" type="presParOf" srcId="{B1FEF3FA-6EBD-4E6A-B3E9-CA327052F679}" destId="{35A44FB2-9839-4598-BD6F-C36FA9588913}" srcOrd="0" destOrd="0" presId="urn:microsoft.com/office/officeart/2008/layout/VerticalCurvedList"/>
    <dgm:cxn modelId="{50214BC9-41F0-4493-AF3F-0ACA57685CBC}" type="presParOf" srcId="{6D67668D-4295-40ED-A89F-76C6D8C4FA19}" destId="{36A070D9-905A-4D28-AADC-3C9CB679EDD5}" srcOrd="7" destOrd="0" presId="urn:microsoft.com/office/officeart/2008/layout/VerticalCurvedList"/>
    <dgm:cxn modelId="{FC3F7C3D-8DA8-4B5E-952D-2BA8BD0EF783}" type="presParOf" srcId="{6D67668D-4295-40ED-A89F-76C6D8C4FA19}" destId="{0BB6116D-E55B-4E9C-8C3D-23921BC8898C}" srcOrd="8" destOrd="0" presId="urn:microsoft.com/office/officeart/2008/layout/VerticalCurvedList"/>
    <dgm:cxn modelId="{30491AD3-71DF-4EF3-A462-06950D6E4118}" type="presParOf" srcId="{0BB6116D-E55B-4E9C-8C3D-23921BC8898C}" destId="{D6B32AA4-65AC-4E6C-803D-7F67507F1B79}" srcOrd="0" destOrd="0" presId="urn:microsoft.com/office/officeart/2008/layout/VerticalCurvedList"/>
    <dgm:cxn modelId="{29C84CCD-33C1-4F25-9A4E-20747812130A}" type="presParOf" srcId="{6D67668D-4295-40ED-A89F-76C6D8C4FA19}" destId="{624D2723-7CE5-4637-A1C0-D198C71761B7}" srcOrd="9" destOrd="0" presId="urn:microsoft.com/office/officeart/2008/layout/VerticalCurvedList"/>
    <dgm:cxn modelId="{3A9B09BC-6D42-4806-B02D-60186613B439}" type="presParOf" srcId="{6D67668D-4295-40ED-A89F-76C6D8C4FA19}" destId="{253E6209-CF12-4AD1-874C-AD41A427EAF0}" srcOrd="10" destOrd="0" presId="urn:microsoft.com/office/officeart/2008/layout/VerticalCurvedList"/>
    <dgm:cxn modelId="{5175F8BC-04B6-4400-B068-C350325092C7}" type="presParOf" srcId="{253E6209-CF12-4AD1-874C-AD41A427EAF0}" destId="{0D99312F-81B6-4EAA-A656-3020473692E7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E479768-B25D-4B6A-A305-6ECF5F016815}" type="doc">
      <dgm:prSet loTypeId="urn:microsoft.com/office/officeart/2008/layout/VerticalCurvedList" loCatId="list" qsTypeId="urn:microsoft.com/office/officeart/2005/8/quickstyle/simple5" qsCatId="simple" csTypeId="urn:microsoft.com/office/officeart/2005/8/colors/accent1_4" csCatId="accent1" phldr="1"/>
      <dgm:spPr/>
      <dgm:t>
        <a:bodyPr/>
        <a:lstStyle/>
        <a:p>
          <a:endParaRPr lang="ru-RU"/>
        </a:p>
      </dgm:t>
    </dgm:pt>
    <dgm:pt modelId="{1D1813D2-D2A8-44E2-90D0-3D257BB6AA3F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В группе должен быть ответственный</a:t>
          </a:r>
          <a:endParaRPr lang="ru-RU" dirty="0">
            <a:solidFill>
              <a:schemeClr val="tx1"/>
            </a:solidFill>
          </a:endParaRPr>
        </a:p>
      </dgm:t>
    </dgm:pt>
    <dgm:pt modelId="{429EF761-45BF-47F1-87E1-6AB843A6070D}" type="parTrans" cxnId="{DBF6B5BB-917E-48B9-BAA9-A0F35CA4F70E}">
      <dgm:prSet/>
      <dgm:spPr/>
      <dgm:t>
        <a:bodyPr/>
        <a:lstStyle/>
        <a:p>
          <a:endParaRPr lang="ru-RU"/>
        </a:p>
      </dgm:t>
    </dgm:pt>
    <dgm:pt modelId="{BC92F6C7-D7E6-40F8-9001-606EA107FCE4}" type="sibTrans" cxnId="{DBF6B5BB-917E-48B9-BAA9-A0F35CA4F70E}">
      <dgm:prSet/>
      <dgm:spPr/>
      <dgm:t>
        <a:bodyPr/>
        <a:lstStyle/>
        <a:p>
          <a:endParaRPr lang="ru-RU"/>
        </a:p>
      </dgm:t>
    </dgm:pt>
    <dgm:pt modelId="{B6C7EC39-DD08-43BC-9A84-727D64FAA0E9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Работать должен каждый на общий результат</a:t>
          </a:r>
          <a:endParaRPr lang="ru-RU" dirty="0">
            <a:solidFill>
              <a:schemeClr val="tx1"/>
            </a:solidFill>
          </a:endParaRPr>
        </a:p>
      </dgm:t>
    </dgm:pt>
    <dgm:pt modelId="{3B9F19F4-6BE9-4B7A-AAF0-5710F7A422D2}" type="parTrans" cxnId="{159F5601-93FC-4471-9459-4A8C2D3489A7}">
      <dgm:prSet/>
      <dgm:spPr/>
      <dgm:t>
        <a:bodyPr/>
        <a:lstStyle/>
        <a:p>
          <a:endParaRPr lang="ru-RU"/>
        </a:p>
      </dgm:t>
    </dgm:pt>
    <dgm:pt modelId="{A7E32544-57E7-4A6C-80D6-05834576977B}" type="sibTrans" cxnId="{159F5601-93FC-4471-9459-4A8C2D3489A7}">
      <dgm:prSet/>
      <dgm:spPr/>
      <dgm:t>
        <a:bodyPr/>
        <a:lstStyle/>
        <a:p>
          <a:endParaRPr lang="ru-RU"/>
        </a:p>
      </dgm:t>
    </dgm:pt>
    <dgm:pt modelId="{E728EA62-D543-4BB6-A361-960C68138F2D}">
      <dgm:prSet phldrT="[Текст]"/>
      <dgm:spPr>
        <a:gradFill rotWithShape="0">
          <a:gsLst>
            <a:gs pos="0">
              <a:srgbClr val="71F1F1"/>
            </a:gs>
            <a:gs pos="50000">
              <a:schemeClr val="accent1">
                <a:shade val="50000"/>
                <a:hueOff val="267407"/>
                <a:satOff val="7164"/>
                <a:lumOff val="31562"/>
                <a:alphaOff val="0"/>
                <a:satMod val="110000"/>
                <a:lumMod val="100000"/>
                <a:shade val="100000"/>
              </a:schemeClr>
            </a:gs>
            <a:gs pos="63000">
              <a:schemeClr val="accent1">
                <a:shade val="50000"/>
                <a:hueOff val="267407"/>
                <a:satOff val="7164"/>
                <a:lumOff val="31562"/>
                <a:alphaOff val="0"/>
                <a:lumMod val="99000"/>
                <a:satMod val="120000"/>
                <a:shade val="78000"/>
              </a:schemeClr>
            </a:gs>
          </a:gsLst>
        </a:gradFill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Один говорит, другие слушают </a:t>
          </a:r>
          <a:endParaRPr lang="ru-RU" dirty="0">
            <a:solidFill>
              <a:schemeClr val="tx1"/>
            </a:solidFill>
          </a:endParaRPr>
        </a:p>
      </dgm:t>
    </dgm:pt>
    <dgm:pt modelId="{77B4B9F4-C84B-4B26-AC71-6564139866F0}" type="parTrans" cxnId="{5D33768B-535C-491D-A3A7-F85F75951705}">
      <dgm:prSet/>
      <dgm:spPr/>
      <dgm:t>
        <a:bodyPr/>
        <a:lstStyle/>
        <a:p>
          <a:endParaRPr lang="ru-RU"/>
        </a:p>
      </dgm:t>
    </dgm:pt>
    <dgm:pt modelId="{92A4CAF4-1628-4900-BD02-A07F7275E57B}" type="sibTrans" cxnId="{5D33768B-535C-491D-A3A7-F85F75951705}">
      <dgm:prSet/>
      <dgm:spPr/>
      <dgm:t>
        <a:bodyPr/>
        <a:lstStyle/>
        <a:p>
          <a:endParaRPr lang="ru-RU"/>
        </a:p>
      </dgm:t>
    </dgm:pt>
    <dgm:pt modelId="{09B99D77-65D9-4A63-A886-AB91DE09F817}">
      <dgm:prSet/>
      <dgm:spPr>
        <a:gradFill rotWithShape="0">
          <a:gsLst>
            <a:gs pos="0">
              <a:srgbClr val="55EBF7"/>
            </a:gs>
            <a:gs pos="50000">
              <a:schemeClr val="accent1">
                <a:shade val="50000"/>
                <a:hueOff val="267407"/>
                <a:satOff val="7164"/>
                <a:lumOff val="3156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50000"/>
                <a:hueOff val="267407"/>
                <a:satOff val="7164"/>
                <a:lumOff val="31562"/>
                <a:alphaOff val="0"/>
                <a:lumMod val="99000"/>
                <a:satMod val="120000"/>
                <a:shade val="78000"/>
              </a:schemeClr>
            </a:gs>
          </a:gsLst>
        </a:gradFill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Свое недовольство высказывай вежливо</a:t>
          </a:r>
          <a:endParaRPr lang="ru-RU" dirty="0">
            <a:solidFill>
              <a:schemeClr val="tx1"/>
            </a:solidFill>
          </a:endParaRPr>
        </a:p>
      </dgm:t>
    </dgm:pt>
    <dgm:pt modelId="{33EDBB1E-A436-4028-9D5E-2023A4A8C0F5}" type="parTrans" cxnId="{9E857962-ED14-4F9D-A39D-B45D1111E8F6}">
      <dgm:prSet/>
      <dgm:spPr/>
      <dgm:t>
        <a:bodyPr/>
        <a:lstStyle/>
        <a:p>
          <a:endParaRPr lang="ru-RU"/>
        </a:p>
      </dgm:t>
    </dgm:pt>
    <dgm:pt modelId="{F54DF2EB-B769-4BD9-9302-70846E7CC836}" type="sibTrans" cxnId="{9E857962-ED14-4F9D-A39D-B45D1111E8F6}">
      <dgm:prSet/>
      <dgm:spPr/>
      <dgm:t>
        <a:bodyPr/>
        <a:lstStyle/>
        <a:p>
          <a:endParaRPr lang="ru-RU"/>
        </a:p>
      </dgm:t>
    </dgm:pt>
    <dgm:pt modelId="{090B5C27-FA60-45B0-AA50-32A8DC46AEF4}">
      <dgm:prSet/>
      <dgm:spPr>
        <a:gradFill rotWithShape="0">
          <a:gsLst>
            <a:gs pos="0">
              <a:srgbClr val="55EBF7"/>
            </a:gs>
            <a:gs pos="50000">
              <a:schemeClr val="accent1">
                <a:shade val="50000"/>
                <a:hueOff val="133703"/>
                <a:satOff val="3582"/>
                <a:lumOff val="1578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50000"/>
                <a:hueOff val="133703"/>
                <a:satOff val="3582"/>
                <a:lumOff val="15781"/>
                <a:alphaOff val="0"/>
                <a:lumMod val="99000"/>
                <a:satMod val="120000"/>
                <a:shade val="78000"/>
              </a:schemeClr>
            </a:gs>
          </a:gsLst>
        </a:gradFill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Если не понял, спроси</a:t>
          </a:r>
          <a:endParaRPr lang="ru-RU" dirty="0">
            <a:solidFill>
              <a:schemeClr val="tx1"/>
            </a:solidFill>
          </a:endParaRPr>
        </a:p>
      </dgm:t>
    </dgm:pt>
    <dgm:pt modelId="{85A9E833-6124-4784-A9AE-545E9EA9AA30}" type="parTrans" cxnId="{B19D28CA-7091-4E7D-91B3-5BC0BCAA5DC8}">
      <dgm:prSet/>
      <dgm:spPr/>
      <dgm:t>
        <a:bodyPr/>
        <a:lstStyle/>
        <a:p>
          <a:endParaRPr lang="ru-RU"/>
        </a:p>
      </dgm:t>
    </dgm:pt>
    <dgm:pt modelId="{85E0EE7B-1272-4626-AB94-889618F09C18}" type="sibTrans" cxnId="{B19D28CA-7091-4E7D-91B3-5BC0BCAA5DC8}">
      <dgm:prSet/>
      <dgm:spPr/>
      <dgm:t>
        <a:bodyPr/>
        <a:lstStyle/>
        <a:p>
          <a:endParaRPr lang="ru-RU"/>
        </a:p>
      </dgm:t>
    </dgm:pt>
    <dgm:pt modelId="{9D36C0AA-DD40-4A7B-9F44-EC11CFF2515E}" type="pres">
      <dgm:prSet presAssocID="{DE479768-B25D-4B6A-A305-6ECF5F016815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A5621862-EC84-4381-AF82-8D097A696F0B}" type="pres">
      <dgm:prSet presAssocID="{DE479768-B25D-4B6A-A305-6ECF5F016815}" presName="Name1" presStyleCnt="0"/>
      <dgm:spPr/>
    </dgm:pt>
    <dgm:pt modelId="{7F343DB3-D8A3-4B03-B200-82DF248DB0F1}" type="pres">
      <dgm:prSet presAssocID="{DE479768-B25D-4B6A-A305-6ECF5F016815}" presName="cycle" presStyleCnt="0"/>
      <dgm:spPr/>
    </dgm:pt>
    <dgm:pt modelId="{2F4A51CB-3B2E-419F-8EE1-FB7AF32D222C}" type="pres">
      <dgm:prSet presAssocID="{DE479768-B25D-4B6A-A305-6ECF5F016815}" presName="srcNode" presStyleLbl="node1" presStyleIdx="0" presStyleCnt="5"/>
      <dgm:spPr/>
    </dgm:pt>
    <dgm:pt modelId="{4F99D0DE-5076-43EA-B7DC-C260D1A180A4}" type="pres">
      <dgm:prSet presAssocID="{DE479768-B25D-4B6A-A305-6ECF5F016815}" presName="conn" presStyleLbl="parChTrans1D2" presStyleIdx="0" presStyleCnt="1"/>
      <dgm:spPr/>
      <dgm:t>
        <a:bodyPr/>
        <a:lstStyle/>
        <a:p>
          <a:endParaRPr lang="ru-RU"/>
        </a:p>
      </dgm:t>
    </dgm:pt>
    <dgm:pt modelId="{8F96FD97-F7D4-45CB-AB06-C067B83C4AFD}" type="pres">
      <dgm:prSet presAssocID="{DE479768-B25D-4B6A-A305-6ECF5F016815}" presName="extraNode" presStyleLbl="node1" presStyleIdx="0" presStyleCnt="5"/>
      <dgm:spPr/>
    </dgm:pt>
    <dgm:pt modelId="{14900F58-606E-4953-884B-17B07889322E}" type="pres">
      <dgm:prSet presAssocID="{DE479768-B25D-4B6A-A305-6ECF5F016815}" presName="dstNode" presStyleLbl="node1" presStyleIdx="0" presStyleCnt="5"/>
      <dgm:spPr/>
    </dgm:pt>
    <dgm:pt modelId="{F26C998F-458E-4EC0-8C66-36D6622A3150}" type="pres">
      <dgm:prSet presAssocID="{1D1813D2-D2A8-44E2-90D0-3D257BB6AA3F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BBAB38-DCFA-471B-8971-CFCE6926E23A}" type="pres">
      <dgm:prSet presAssocID="{1D1813D2-D2A8-44E2-90D0-3D257BB6AA3F}" presName="accent_1" presStyleCnt="0"/>
      <dgm:spPr/>
    </dgm:pt>
    <dgm:pt modelId="{F06BD621-C647-4375-8755-07EAE0918C19}" type="pres">
      <dgm:prSet presAssocID="{1D1813D2-D2A8-44E2-90D0-3D257BB6AA3F}" presName="accentRepeatNode" presStyleLbl="solidFgAcc1" presStyleIdx="0" presStyleCnt="5" custScaleX="130556" custScaleY="119150" custLinFactNeighborX="-7323" custLinFactNeighborY="-1993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08197268-EF23-4397-9BEE-6C54016D7F3B}" type="pres">
      <dgm:prSet presAssocID="{B6C7EC39-DD08-43BC-9A84-727D64FAA0E9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14A502-D4D5-46A8-89FF-2E823EEED8E4}" type="pres">
      <dgm:prSet presAssocID="{B6C7EC39-DD08-43BC-9A84-727D64FAA0E9}" presName="accent_2" presStyleCnt="0"/>
      <dgm:spPr/>
    </dgm:pt>
    <dgm:pt modelId="{705B8A59-A11F-4B59-B29A-81BEE57FFAC3}" type="pres">
      <dgm:prSet presAssocID="{B6C7EC39-DD08-43BC-9A84-727D64FAA0E9}" presName="accentRepeatNode" presStyleLbl="solidFgAcc1" presStyleIdx="1" presStyleCnt="5" custScaleX="149819" custScaleY="151875" custLinFactNeighborX="-35673" custLinFactNeighborY="-10387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7FB8EF89-9259-42FF-AD89-CA9082C55B88}" type="pres">
      <dgm:prSet presAssocID="{E728EA62-D543-4BB6-A361-960C68138F2D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D48332-C605-4B55-9719-289317F5699C}" type="pres">
      <dgm:prSet presAssocID="{E728EA62-D543-4BB6-A361-960C68138F2D}" presName="accent_3" presStyleCnt="0"/>
      <dgm:spPr/>
    </dgm:pt>
    <dgm:pt modelId="{393CA5A8-8D3F-4128-92A7-D67863132595}" type="pres">
      <dgm:prSet presAssocID="{E728EA62-D543-4BB6-A361-960C68138F2D}" presName="accentRepeatNode" presStyleLbl="solidFgAcc1" presStyleIdx="2" presStyleCnt="5" custScaleX="139416" custScaleY="123473" custLinFactNeighborX="-34583" custLinFactNeighborY="2430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B518A69C-6E40-4533-9CDF-891D75BE8551}" type="pres">
      <dgm:prSet presAssocID="{09B99D77-65D9-4A63-A886-AB91DE09F817}" presName="text_4" presStyleLbl="node1" presStyleIdx="3" presStyleCnt="5" custLinFactNeighborX="228" custLinFactNeighborY="30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6D97F7-8455-437C-BDEC-6D83EFA4F670}" type="pres">
      <dgm:prSet presAssocID="{09B99D77-65D9-4A63-A886-AB91DE09F817}" presName="accent_4" presStyleCnt="0"/>
      <dgm:spPr/>
    </dgm:pt>
    <dgm:pt modelId="{FA9D3BDB-3DD2-468B-830B-415866FBB5CD}" type="pres">
      <dgm:prSet presAssocID="{09B99D77-65D9-4A63-A886-AB91DE09F817}" presName="accentRepeatNode" presStyleLbl="solidFgAcc1" presStyleIdx="3" presStyleCnt="5" custScaleX="137858" custScaleY="142926" custLinFactNeighborX="-17768" custLinFactNeighborY="4592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BC108DAD-B814-4DAE-A8F2-D222BC90FA17}" type="pres">
      <dgm:prSet presAssocID="{090B5C27-FA60-45B0-AA50-32A8DC46AEF4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16EF2F-D962-45E1-823D-1B3E35A17F90}" type="pres">
      <dgm:prSet presAssocID="{090B5C27-FA60-45B0-AA50-32A8DC46AEF4}" presName="accent_5" presStyleCnt="0"/>
      <dgm:spPr/>
    </dgm:pt>
    <dgm:pt modelId="{DA932A9C-E27C-4393-8670-8424DD1A425B}" type="pres">
      <dgm:prSet presAssocID="{090B5C27-FA60-45B0-AA50-32A8DC46AEF4}" presName="accentRepeatNode" presStyleLbl="solidFgAcc1" presStyleIdx="4" presStyleCnt="5" custScaleX="141640" custScaleY="148985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</dgm:pt>
  </dgm:ptLst>
  <dgm:cxnLst>
    <dgm:cxn modelId="{DBF6B5BB-917E-48B9-BAA9-A0F35CA4F70E}" srcId="{DE479768-B25D-4B6A-A305-6ECF5F016815}" destId="{1D1813D2-D2A8-44E2-90D0-3D257BB6AA3F}" srcOrd="0" destOrd="0" parTransId="{429EF761-45BF-47F1-87E1-6AB843A6070D}" sibTransId="{BC92F6C7-D7E6-40F8-9001-606EA107FCE4}"/>
    <dgm:cxn modelId="{9165228F-DC0A-4E9F-8FF4-3003474933B6}" type="presOf" srcId="{1D1813D2-D2A8-44E2-90D0-3D257BB6AA3F}" destId="{F26C998F-458E-4EC0-8C66-36D6622A3150}" srcOrd="0" destOrd="0" presId="urn:microsoft.com/office/officeart/2008/layout/VerticalCurvedList"/>
    <dgm:cxn modelId="{5D33768B-535C-491D-A3A7-F85F75951705}" srcId="{DE479768-B25D-4B6A-A305-6ECF5F016815}" destId="{E728EA62-D543-4BB6-A361-960C68138F2D}" srcOrd="2" destOrd="0" parTransId="{77B4B9F4-C84B-4B26-AC71-6564139866F0}" sibTransId="{92A4CAF4-1628-4900-BD02-A07F7275E57B}"/>
    <dgm:cxn modelId="{34DC1AA8-8CB5-4392-9CDC-ECDD13E58F1B}" type="presOf" srcId="{09B99D77-65D9-4A63-A886-AB91DE09F817}" destId="{B518A69C-6E40-4533-9CDF-891D75BE8551}" srcOrd="0" destOrd="0" presId="urn:microsoft.com/office/officeart/2008/layout/VerticalCurvedList"/>
    <dgm:cxn modelId="{B19D28CA-7091-4E7D-91B3-5BC0BCAA5DC8}" srcId="{DE479768-B25D-4B6A-A305-6ECF5F016815}" destId="{090B5C27-FA60-45B0-AA50-32A8DC46AEF4}" srcOrd="4" destOrd="0" parTransId="{85A9E833-6124-4784-A9AE-545E9EA9AA30}" sibTransId="{85E0EE7B-1272-4626-AB94-889618F09C18}"/>
    <dgm:cxn modelId="{06C1141A-8790-424F-A819-ED00A8AA6A3A}" type="presOf" srcId="{090B5C27-FA60-45B0-AA50-32A8DC46AEF4}" destId="{BC108DAD-B814-4DAE-A8F2-D222BC90FA17}" srcOrd="0" destOrd="0" presId="urn:microsoft.com/office/officeart/2008/layout/VerticalCurvedList"/>
    <dgm:cxn modelId="{9E857962-ED14-4F9D-A39D-B45D1111E8F6}" srcId="{DE479768-B25D-4B6A-A305-6ECF5F016815}" destId="{09B99D77-65D9-4A63-A886-AB91DE09F817}" srcOrd="3" destOrd="0" parTransId="{33EDBB1E-A436-4028-9D5E-2023A4A8C0F5}" sibTransId="{F54DF2EB-B769-4BD9-9302-70846E7CC836}"/>
    <dgm:cxn modelId="{76F6AFD5-E496-48E3-A208-7534F66F231F}" type="presOf" srcId="{BC92F6C7-D7E6-40F8-9001-606EA107FCE4}" destId="{4F99D0DE-5076-43EA-B7DC-C260D1A180A4}" srcOrd="0" destOrd="0" presId="urn:microsoft.com/office/officeart/2008/layout/VerticalCurvedList"/>
    <dgm:cxn modelId="{2D338CD4-2F40-46B7-909F-A5FBFD8E2103}" type="presOf" srcId="{DE479768-B25D-4B6A-A305-6ECF5F016815}" destId="{9D36C0AA-DD40-4A7B-9F44-EC11CFF2515E}" srcOrd="0" destOrd="0" presId="urn:microsoft.com/office/officeart/2008/layout/VerticalCurvedList"/>
    <dgm:cxn modelId="{F6B36D56-1FD0-4799-B334-125F3FA898CF}" type="presOf" srcId="{E728EA62-D543-4BB6-A361-960C68138F2D}" destId="{7FB8EF89-9259-42FF-AD89-CA9082C55B88}" srcOrd="0" destOrd="0" presId="urn:microsoft.com/office/officeart/2008/layout/VerticalCurvedList"/>
    <dgm:cxn modelId="{159F5601-93FC-4471-9459-4A8C2D3489A7}" srcId="{DE479768-B25D-4B6A-A305-6ECF5F016815}" destId="{B6C7EC39-DD08-43BC-9A84-727D64FAA0E9}" srcOrd="1" destOrd="0" parTransId="{3B9F19F4-6BE9-4B7A-AAF0-5710F7A422D2}" sibTransId="{A7E32544-57E7-4A6C-80D6-05834576977B}"/>
    <dgm:cxn modelId="{C9BC4F97-F5F5-4C94-A63C-0BCF16D96D4A}" type="presOf" srcId="{B6C7EC39-DD08-43BC-9A84-727D64FAA0E9}" destId="{08197268-EF23-4397-9BEE-6C54016D7F3B}" srcOrd="0" destOrd="0" presId="urn:microsoft.com/office/officeart/2008/layout/VerticalCurvedList"/>
    <dgm:cxn modelId="{713DAFA2-1DF8-4CA9-8D5F-0CBCB8B0832E}" type="presParOf" srcId="{9D36C0AA-DD40-4A7B-9F44-EC11CFF2515E}" destId="{A5621862-EC84-4381-AF82-8D097A696F0B}" srcOrd="0" destOrd="0" presId="urn:microsoft.com/office/officeart/2008/layout/VerticalCurvedList"/>
    <dgm:cxn modelId="{2CDFABAB-A733-4A63-9591-168802CC7F42}" type="presParOf" srcId="{A5621862-EC84-4381-AF82-8D097A696F0B}" destId="{7F343DB3-D8A3-4B03-B200-82DF248DB0F1}" srcOrd="0" destOrd="0" presId="urn:microsoft.com/office/officeart/2008/layout/VerticalCurvedList"/>
    <dgm:cxn modelId="{F8F7AE79-3781-441D-9C78-3FCDC97E6DAA}" type="presParOf" srcId="{7F343DB3-D8A3-4B03-B200-82DF248DB0F1}" destId="{2F4A51CB-3B2E-419F-8EE1-FB7AF32D222C}" srcOrd="0" destOrd="0" presId="urn:microsoft.com/office/officeart/2008/layout/VerticalCurvedList"/>
    <dgm:cxn modelId="{0AC29596-4D82-4473-B27F-1645CC99D75D}" type="presParOf" srcId="{7F343DB3-D8A3-4B03-B200-82DF248DB0F1}" destId="{4F99D0DE-5076-43EA-B7DC-C260D1A180A4}" srcOrd="1" destOrd="0" presId="urn:microsoft.com/office/officeart/2008/layout/VerticalCurvedList"/>
    <dgm:cxn modelId="{E7F5F367-8AD2-4581-A961-F8801C0E9D5C}" type="presParOf" srcId="{7F343DB3-D8A3-4B03-B200-82DF248DB0F1}" destId="{8F96FD97-F7D4-45CB-AB06-C067B83C4AFD}" srcOrd="2" destOrd="0" presId="urn:microsoft.com/office/officeart/2008/layout/VerticalCurvedList"/>
    <dgm:cxn modelId="{E0F2EBDA-BE6E-4A82-9BCE-150617C61339}" type="presParOf" srcId="{7F343DB3-D8A3-4B03-B200-82DF248DB0F1}" destId="{14900F58-606E-4953-884B-17B07889322E}" srcOrd="3" destOrd="0" presId="urn:microsoft.com/office/officeart/2008/layout/VerticalCurvedList"/>
    <dgm:cxn modelId="{E1D62DEA-88EC-4368-B65F-06BBF278EED6}" type="presParOf" srcId="{A5621862-EC84-4381-AF82-8D097A696F0B}" destId="{F26C998F-458E-4EC0-8C66-36D6622A3150}" srcOrd="1" destOrd="0" presId="urn:microsoft.com/office/officeart/2008/layout/VerticalCurvedList"/>
    <dgm:cxn modelId="{D4D5040A-D9EB-406A-9233-A522B158C46A}" type="presParOf" srcId="{A5621862-EC84-4381-AF82-8D097A696F0B}" destId="{08BBAB38-DCFA-471B-8971-CFCE6926E23A}" srcOrd="2" destOrd="0" presId="urn:microsoft.com/office/officeart/2008/layout/VerticalCurvedList"/>
    <dgm:cxn modelId="{B576FBB0-3022-4C22-AA9C-52D23611A932}" type="presParOf" srcId="{08BBAB38-DCFA-471B-8971-CFCE6926E23A}" destId="{F06BD621-C647-4375-8755-07EAE0918C19}" srcOrd="0" destOrd="0" presId="urn:microsoft.com/office/officeart/2008/layout/VerticalCurvedList"/>
    <dgm:cxn modelId="{8C721780-2EBC-4B1F-B04D-BEFDB13F5049}" type="presParOf" srcId="{A5621862-EC84-4381-AF82-8D097A696F0B}" destId="{08197268-EF23-4397-9BEE-6C54016D7F3B}" srcOrd="3" destOrd="0" presId="urn:microsoft.com/office/officeart/2008/layout/VerticalCurvedList"/>
    <dgm:cxn modelId="{84FE65AA-AF47-4A86-B4BD-CB6310C10D9E}" type="presParOf" srcId="{A5621862-EC84-4381-AF82-8D097A696F0B}" destId="{3514A502-D4D5-46A8-89FF-2E823EEED8E4}" srcOrd="4" destOrd="0" presId="urn:microsoft.com/office/officeart/2008/layout/VerticalCurvedList"/>
    <dgm:cxn modelId="{2EB0992A-0922-4692-A090-B3834D8E120A}" type="presParOf" srcId="{3514A502-D4D5-46A8-89FF-2E823EEED8E4}" destId="{705B8A59-A11F-4B59-B29A-81BEE57FFAC3}" srcOrd="0" destOrd="0" presId="urn:microsoft.com/office/officeart/2008/layout/VerticalCurvedList"/>
    <dgm:cxn modelId="{5FBB3AED-043F-4B86-808B-60A02F077C24}" type="presParOf" srcId="{A5621862-EC84-4381-AF82-8D097A696F0B}" destId="{7FB8EF89-9259-42FF-AD89-CA9082C55B88}" srcOrd="5" destOrd="0" presId="urn:microsoft.com/office/officeart/2008/layout/VerticalCurvedList"/>
    <dgm:cxn modelId="{1AC6F7E5-6A3C-4740-B904-0F7239E34078}" type="presParOf" srcId="{A5621862-EC84-4381-AF82-8D097A696F0B}" destId="{CDD48332-C605-4B55-9719-289317F5699C}" srcOrd="6" destOrd="0" presId="urn:microsoft.com/office/officeart/2008/layout/VerticalCurvedList"/>
    <dgm:cxn modelId="{F8002709-0389-4FDD-A9E1-4DF41A5A2BF6}" type="presParOf" srcId="{CDD48332-C605-4B55-9719-289317F5699C}" destId="{393CA5A8-8D3F-4128-92A7-D67863132595}" srcOrd="0" destOrd="0" presId="urn:microsoft.com/office/officeart/2008/layout/VerticalCurvedList"/>
    <dgm:cxn modelId="{2A1D43E1-7114-4149-8E7E-D219CEE8E682}" type="presParOf" srcId="{A5621862-EC84-4381-AF82-8D097A696F0B}" destId="{B518A69C-6E40-4533-9CDF-891D75BE8551}" srcOrd="7" destOrd="0" presId="urn:microsoft.com/office/officeart/2008/layout/VerticalCurvedList"/>
    <dgm:cxn modelId="{9272EEC8-4C80-4EA2-8476-904B4F2C72CF}" type="presParOf" srcId="{A5621862-EC84-4381-AF82-8D097A696F0B}" destId="{646D97F7-8455-437C-BDEC-6D83EFA4F670}" srcOrd="8" destOrd="0" presId="urn:microsoft.com/office/officeart/2008/layout/VerticalCurvedList"/>
    <dgm:cxn modelId="{0BB844E9-C67F-4D3D-A5DB-5E51EA03D5B2}" type="presParOf" srcId="{646D97F7-8455-437C-BDEC-6D83EFA4F670}" destId="{FA9D3BDB-3DD2-468B-830B-415866FBB5CD}" srcOrd="0" destOrd="0" presId="urn:microsoft.com/office/officeart/2008/layout/VerticalCurvedList"/>
    <dgm:cxn modelId="{2143AFEB-5EFF-4415-8FCE-E3ED76364C50}" type="presParOf" srcId="{A5621862-EC84-4381-AF82-8D097A696F0B}" destId="{BC108DAD-B814-4DAE-A8F2-D222BC90FA17}" srcOrd="9" destOrd="0" presId="urn:microsoft.com/office/officeart/2008/layout/VerticalCurvedList"/>
    <dgm:cxn modelId="{9BD8F2B0-2A14-4ABD-A9CC-B378BA7D6EE1}" type="presParOf" srcId="{A5621862-EC84-4381-AF82-8D097A696F0B}" destId="{C316EF2F-D962-45E1-823D-1B3E35A17F90}" srcOrd="10" destOrd="0" presId="urn:microsoft.com/office/officeart/2008/layout/VerticalCurvedList"/>
    <dgm:cxn modelId="{7C51CDF1-D4E8-4F23-99BD-9A3A264B62B5}" type="presParOf" srcId="{C316EF2F-D962-45E1-823D-1B3E35A17F90}" destId="{DA932A9C-E27C-4393-8670-8424DD1A425B}" srcOrd="0" destOrd="0" presId="urn:microsoft.com/office/officeart/2008/layout/VerticalCurvedList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EFA63D-7484-4883-8FB5-5C7707CEF186}">
      <dsp:nvSpPr>
        <dsp:cNvPr id="0" name=""/>
        <dsp:cNvSpPr/>
      </dsp:nvSpPr>
      <dsp:spPr>
        <a:xfrm>
          <a:off x="-5675390" y="-855432"/>
          <a:ext cx="6774313" cy="6774313"/>
        </a:xfrm>
        <a:prstGeom prst="blockArc">
          <a:avLst>
            <a:gd name="adj1" fmla="val 18900000"/>
            <a:gd name="adj2" fmla="val 2700000"/>
            <a:gd name="adj3" fmla="val 319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6C8CCE-27B4-4A30-B198-9CA7B027AEDC}">
      <dsp:nvSpPr>
        <dsp:cNvPr id="0" name=""/>
        <dsp:cNvSpPr/>
      </dsp:nvSpPr>
      <dsp:spPr>
        <a:xfrm>
          <a:off x="488570" y="329959"/>
          <a:ext cx="8240472" cy="62924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9466" tIns="81280" rIns="81280" bIns="8128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smtClean="0">
              <a:solidFill>
                <a:schemeClr val="tx1"/>
              </a:solidFill>
            </a:rPr>
            <a:t>Чтец – читает вслух </a:t>
          </a:r>
          <a:endParaRPr lang="ru-RU" sz="3200" b="1" kern="1200" dirty="0">
            <a:solidFill>
              <a:schemeClr val="tx1"/>
            </a:solidFill>
          </a:endParaRPr>
        </a:p>
      </dsp:txBody>
      <dsp:txXfrm>
        <a:off x="488570" y="329959"/>
        <a:ext cx="8240472" cy="629248"/>
      </dsp:txXfrm>
    </dsp:sp>
    <dsp:sp modelId="{E255CF17-6A33-4504-9C8E-DA0E3BDCAF6A}">
      <dsp:nvSpPr>
        <dsp:cNvPr id="0" name=""/>
        <dsp:cNvSpPr/>
      </dsp:nvSpPr>
      <dsp:spPr>
        <a:xfrm>
          <a:off x="-16071" y="0"/>
          <a:ext cx="1009282" cy="1191151"/>
        </a:xfrm>
        <a:prstGeom prst="ellipse">
          <a:avLst/>
        </a:prstGeom>
        <a:blipFill dpi="0" rotWithShape="0">
          <a:blip xmlns:r="http://schemas.openxmlformats.org/officeDocument/2006/relationships" r:embed="rId1"/>
          <a:srcRect/>
          <a:stretch>
            <a:fillRect/>
          </a:stretch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F48CC92-1BA7-4EA6-AF02-80200F363151}">
      <dsp:nvSpPr>
        <dsp:cNvPr id="0" name=""/>
        <dsp:cNvSpPr/>
      </dsp:nvSpPr>
      <dsp:spPr>
        <a:xfrm>
          <a:off x="939471" y="1273529"/>
          <a:ext cx="7789572" cy="62924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9466" tIns="81280" rIns="81280" bIns="8128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smtClean="0">
              <a:solidFill>
                <a:schemeClr val="tx1"/>
              </a:solidFill>
            </a:rPr>
            <a:t>Секретарь –ведет записи</a:t>
          </a:r>
          <a:endParaRPr lang="ru-RU" sz="3200" b="1" kern="1200" dirty="0">
            <a:solidFill>
              <a:schemeClr val="tx1"/>
            </a:solidFill>
          </a:endParaRPr>
        </a:p>
      </dsp:txBody>
      <dsp:txXfrm>
        <a:off x="939471" y="1273529"/>
        <a:ext cx="7789572" cy="629248"/>
      </dsp:txXfrm>
    </dsp:sp>
    <dsp:sp modelId="{FBC25130-9067-46F8-A4DB-04135A94D507}">
      <dsp:nvSpPr>
        <dsp:cNvPr id="0" name=""/>
        <dsp:cNvSpPr/>
      </dsp:nvSpPr>
      <dsp:spPr>
        <a:xfrm>
          <a:off x="216028" y="955307"/>
          <a:ext cx="1145397" cy="1193691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ABD0363-057A-44E8-A1CA-7E573279231F}">
      <dsp:nvSpPr>
        <dsp:cNvPr id="0" name=""/>
        <dsp:cNvSpPr/>
      </dsp:nvSpPr>
      <dsp:spPr>
        <a:xfrm>
          <a:off x="1011678" y="2027693"/>
          <a:ext cx="7783547" cy="10080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9466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smtClean="0">
              <a:solidFill>
                <a:schemeClr val="tx1"/>
              </a:solidFill>
            </a:rPr>
            <a:t>Докладчик – рассказывает, что решила группа</a:t>
          </a:r>
          <a:endParaRPr lang="ru-RU" sz="2800" b="1" kern="1200" dirty="0">
            <a:solidFill>
              <a:schemeClr val="tx1"/>
            </a:solidFill>
          </a:endParaRPr>
        </a:p>
      </dsp:txBody>
      <dsp:txXfrm>
        <a:off x="1011678" y="2027693"/>
        <a:ext cx="7783547" cy="1008062"/>
      </dsp:txXfrm>
    </dsp:sp>
    <dsp:sp modelId="{35A44FB2-9839-4598-BD6F-C36FA9588913}">
      <dsp:nvSpPr>
        <dsp:cNvPr id="0" name=""/>
        <dsp:cNvSpPr/>
      </dsp:nvSpPr>
      <dsp:spPr>
        <a:xfrm>
          <a:off x="216027" y="2071433"/>
          <a:ext cx="1317740" cy="1134621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6A070D9-905A-4D28-AADC-3C9CB679EDD5}">
      <dsp:nvSpPr>
        <dsp:cNvPr id="0" name=""/>
        <dsp:cNvSpPr/>
      </dsp:nvSpPr>
      <dsp:spPr>
        <a:xfrm>
          <a:off x="840154" y="3151549"/>
          <a:ext cx="7988206" cy="7864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9466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smtClean="0">
              <a:solidFill>
                <a:schemeClr val="tx1"/>
              </a:solidFill>
            </a:rPr>
            <a:t>Хранитель времени – следит за временем</a:t>
          </a:r>
          <a:endParaRPr lang="ru-RU" sz="2800" b="1" kern="1200" dirty="0">
            <a:solidFill>
              <a:schemeClr val="tx1"/>
            </a:solidFill>
          </a:endParaRPr>
        </a:p>
      </dsp:txBody>
      <dsp:txXfrm>
        <a:off x="840154" y="3151549"/>
        <a:ext cx="7988206" cy="786478"/>
      </dsp:txXfrm>
    </dsp:sp>
    <dsp:sp modelId="{D6B32AA4-65AC-4E6C-803D-7F67507F1B79}">
      <dsp:nvSpPr>
        <dsp:cNvPr id="0" name=""/>
        <dsp:cNvSpPr/>
      </dsp:nvSpPr>
      <dsp:spPr>
        <a:xfrm>
          <a:off x="186225" y="2981437"/>
          <a:ext cx="1112802" cy="997075"/>
        </a:xfrm>
        <a:prstGeom prst="ellipse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24D2723-7CE5-4637-A1C0-D198C71761B7}">
      <dsp:nvSpPr>
        <dsp:cNvPr id="0" name=""/>
        <dsp:cNvSpPr/>
      </dsp:nvSpPr>
      <dsp:spPr>
        <a:xfrm>
          <a:off x="563229" y="3969859"/>
          <a:ext cx="8091155" cy="89801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9466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smtClean="0">
              <a:solidFill>
                <a:schemeClr val="tx1"/>
              </a:solidFill>
            </a:rPr>
            <a:t>Сотрудник – участник группы, участвующий в обсуждении </a:t>
          </a:r>
          <a:endParaRPr lang="ru-RU" sz="2800" b="1" kern="1200" dirty="0">
            <a:solidFill>
              <a:schemeClr val="tx1"/>
            </a:solidFill>
          </a:endParaRPr>
        </a:p>
      </dsp:txBody>
      <dsp:txXfrm>
        <a:off x="563229" y="3969859"/>
        <a:ext cx="8091155" cy="898012"/>
      </dsp:txXfrm>
    </dsp:sp>
    <dsp:sp modelId="{0D99312F-81B6-4EAA-A656-3020473692E7}">
      <dsp:nvSpPr>
        <dsp:cNvPr id="0" name=""/>
        <dsp:cNvSpPr/>
      </dsp:nvSpPr>
      <dsp:spPr>
        <a:xfrm>
          <a:off x="-43384" y="3903370"/>
          <a:ext cx="1063909" cy="1129005"/>
        </a:xfrm>
        <a:prstGeom prst="ellipse">
          <a:avLst/>
        </a:prstGeom>
        <a:blipFill rotWithShape="0">
          <a:blip xmlns:r="http://schemas.openxmlformats.org/officeDocument/2006/relationships" r:embed="rId5"/>
          <a:stretch>
            <a:fillRect/>
          </a:stretch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99D0DE-5076-43EA-B7DC-C260D1A180A4}">
      <dsp:nvSpPr>
        <dsp:cNvPr id="0" name=""/>
        <dsp:cNvSpPr/>
      </dsp:nvSpPr>
      <dsp:spPr>
        <a:xfrm>
          <a:off x="-5954550" y="-958051"/>
          <a:ext cx="7186027" cy="7186027"/>
        </a:xfrm>
        <a:prstGeom prst="blockArc">
          <a:avLst>
            <a:gd name="adj1" fmla="val 18900000"/>
            <a:gd name="adj2" fmla="val 2700000"/>
            <a:gd name="adj3" fmla="val 301"/>
          </a:avLst>
        </a:prstGeom>
        <a:noFill/>
        <a:ln w="127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26C998F-458E-4EC0-8C66-36D6622A3150}">
      <dsp:nvSpPr>
        <dsp:cNvPr id="0" name=""/>
        <dsp:cNvSpPr/>
      </dsp:nvSpPr>
      <dsp:spPr>
        <a:xfrm>
          <a:off x="584299" y="299169"/>
          <a:ext cx="8135320" cy="667552"/>
        </a:xfrm>
        <a:prstGeom prst="rect">
          <a:avLst/>
        </a:prstGeom>
        <a:gradFill rotWithShape="0">
          <a:gsLst>
            <a:gs pos="0">
              <a:schemeClr val="accent1">
                <a:shade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29870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tx1"/>
              </a:solidFill>
            </a:rPr>
            <a:t>В группе должен быть ответственный</a:t>
          </a:r>
          <a:endParaRPr lang="ru-RU" sz="2800" kern="1200" dirty="0">
            <a:solidFill>
              <a:schemeClr val="tx1"/>
            </a:solidFill>
          </a:endParaRPr>
        </a:p>
      </dsp:txBody>
      <dsp:txXfrm>
        <a:off x="584299" y="299169"/>
        <a:ext cx="8135320" cy="667552"/>
      </dsp:txXfrm>
    </dsp:sp>
    <dsp:sp modelId="{F06BD621-C647-4375-8755-07EAE0918C19}">
      <dsp:nvSpPr>
        <dsp:cNvPr id="0" name=""/>
        <dsp:cNvSpPr/>
      </dsp:nvSpPr>
      <dsp:spPr>
        <a:xfrm>
          <a:off x="0" y="0"/>
          <a:ext cx="1089412" cy="994235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6350" cap="flat" cmpd="sng" algn="ctr">
          <a:solidFill>
            <a:schemeClr val="accent1">
              <a:shade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8197268-EF23-4397-9BEE-6C54016D7F3B}">
      <dsp:nvSpPr>
        <dsp:cNvPr id="0" name=""/>
        <dsp:cNvSpPr/>
      </dsp:nvSpPr>
      <dsp:spPr>
        <a:xfrm>
          <a:off x="1062648" y="1300177"/>
          <a:ext cx="7656971" cy="667552"/>
        </a:xfrm>
        <a:prstGeom prst="rect">
          <a:avLst/>
        </a:prstGeom>
        <a:gradFill rotWithShape="0">
          <a:gsLst>
            <a:gs pos="0">
              <a:schemeClr val="accent1">
                <a:shade val="50000"/>
                <a:hueOff val="133703"/>
                <a:satOff val="3582"/>
                <a:lumOff val="1578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50000"/>
                <a:hueOff val="133703"/>
                <a:satOff val="3582"/>
                <a:lumOff val="1578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50000"/>
                <a:hueOff val="133703"/>
                <a:satOff val="3582"/>
                <a:lumOff val="1578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29870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tx1"/>
              </a:solidFill>
            </a:rPr>
            <a:t>Работать должен каждый на общий результат</a:t>
          </a:r>
          <a:endParaRPr lang="ru-RU" sz="2800" kern="1200" dirty="0">
            <a:solidFill>
              <a:schemeClr val="tx1"/>
            </a:solidFill>
          </a:endParaRPr>
        </a:p>
      </dsp:txBody>
      <dsp:txXfrm>
        <a:off x="1062648" y="1300177"/>
        <a:ext cx="7656971" cy="667552"/>
      </dsp:txXfrm>
    </dsp:sp>
    <dsp:sp modelId="{705B8A59-A11F-4B59-B29A-81BEE57FFAC3}">
      <dsp:nvSpPr>
        <dsp:cNvPr id="0" name=""/>
        <dsp:cNvSpPr/>
      </dsp:nvSpPr>
      <dsp:spPr>
        <a:xfrm>
          <a:off x="139902" y="913627"/>
          <a:ext cx="1250150" cy="1267306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6350" cap="flat" cmpd="sng" algn="ctr">
          <a:solidFill>
            <a:schemeClr val="accent1">
              <a:shade val="50000"/>
              <a:hueOff val="133703"/>
              <a:satOff val="3582"/>
              <a:lumOff val="15781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FB8EF89-9259-42FF-AD89-CA9082C55B88}">
      <dsp:nvSpPr>
        <dsp:cNvPr id="0" name=""/>
        <dsp:cNvSpPr/>
      </dsp:nvSpPr>
      <dsp:spPr>
        <a:xfrm>
          <a:off x="1209462" y="2301186"/>
          <a:ext cx="7510157" cy="667552"/>
        </a:xfrm>
        <a:prstGeom prst="rect">
          <a:avLst/>
        </a:prstGeom>
        <a:gradFill rotWithShape="0">
          <a:gsLst>
            <a:gs pos="0">
              <a:srgbClr val="71F1F1"/>
            </a:gs>
            <a:gs pos="50000">
              <a:schemeClr val="accent1">
                <a:shade val="50000"/>
                <a:hueOff val="267407"/>
                <a:satOff val="7164"/>
                <a:lumOff val="31562"/>
                <a:alphaOff val="0"/>
                <a:satMod val="110000"/>
                <a:lumMod val="100000"/>
                <a:shade val="100000"/>
              </a:schemeClr>
            </a:gs>
            <a:gs pos="63000">
              <a:schemeClr val="accent1">
                <a:shade val="50000"/>
                <a:hueOff val="267407"/>
                <a:satOff val="7164"/>
                <a:lumOff val="3156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29870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tx1"/>
              </a:solidFill>
            </a:rPr>
            <a:t>Один говорит, другие слушают </a:t>
          </a:r>
          <a:endParaRPr lang="ru-RU" sz="2800" kern="1200" dirty="0">
            <a:solidFill>
              <a:schemeClr val="tx1"/>
            </a:solidFill>
          </a:endParaRPr>
        </a:p>
      </dsp:txBody>
      <dsp:txXfrm>
        <a:off x="1209462" y="2301186"/>
        <a:ext cx="7510157" cy="667552"/>
      </dsp:txXfrm>
    </dsp:sp>
    <dsp:sp modelId="{393CA5A8-8D3F-4128-92A7-D67863132595}">
      <dsp:nvSpPr>
        <dsp:cNvPr id="0" name=""/>
        <dsp:cNvSpPr/>
      </dsp:nvSpPr>
      <dsp:spPr>
        <a:xfrm>
          <a:off x="339216" y="2140084"/>
          <a:ext cx="1163343" cy="1030308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6350" cap="flat" cmpd="sng" algn="ctr">
          <a:solidFill>
            <a:schemeClr val="accent1">
              <a:shade val="50000"/>
              <a:hueOff val="267407"/>
              <a:satOff val="7164"/>
              <a:lumOff val="31562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518A69C-6E40-4533-9CDF-891D75BE8551}">
      <dsp:nvSpPr>
        <dsp:cNvPr id="0" name=""/>
        <dsp:cNvSpPr/>
      </dsp:nvSpPr>
      <dsp:spPr>
        <a:xfrm>
          <a:off x="1062648" y="3322488"/>
          <a:ext cx="7656971" cy="667552"/>
        </a:xfrm>
        <a:prstGeom prst="rect">
          <a:avLst/>
        </a:prstGeom>
        <a:gradFill rotWithShape="0">
          <a:gsLst>
            <a:gs pos="0">
              <a:srgbClr val="55EBF7"/>
            </a:gs>
            <a:gs pos="50000">
              <a:schemeClr val="accent1">
                <a:shade val="50000"/>
                <a:hueOff val="267407"/>
                <a:satOff val="7164"/>
                <a:lumOff val="3156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50000"/>
                <a:hueOff val="267407"/>
                <a:satOff val="7164"/>
                <a:lumOff val="3156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29870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tx1"/>
              </a:solidFill>
            </a:rPr>
            <a:t>Свое недовольство высказывай вежливо</a:t>
          </a:r>
          <a:endParaRPr lang="ru-RU" sz="2800" kern="1200" dirty="0">
            <a:solidFill>
              <a:schemeClr val="tx1"/>
            </a:solidFill>
          </a:endParaRPr>
        </a:p>
      </dsp:txBody>
      <dsp:txXfrm>
        <a:off x="1062648" y="3322488"/>
        <a:ext cx="7656971" cy="667552"/>
      </dsp:txXfrm>
    </dsp:sp>
    <dsp:sp modelId="{FA9D3BDB-3DD2-468B-830B-415866FBB5CD}">
      <dsp:nvSpPr>
        <dsp:cNvPr id="0" name=""/>
        <dsp:cNvSpPr/>
      </dsp:nvSpPr>
      <dsp:spPr>
        <a:xfrm>
          <a:off x="339213" y="3077971"/>
          <a:ext cx="1150343" cy="1192632"/>
        </a:xfrm>
        <a:prstGeom prst="ellipse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6350" cap="flat" cmpd="sng" algn="ctr">
          <a:solidFill>
            <a:schemeClr val="accent1">
              <a:shade val="50000"/>
              <a:hueOff val="267407"/>
              <a:satOff val="7164"/>
              <a:lumOff val="31562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C108DAD-B814-4DAE-A8F2-D222BC90FA17}">
      <dsp:nvSpPr>
        <dsp:cNvPr id="0" name=""/>
        <dsp:cNvSpPr/>
      </dsp:nvSpPr>
      <dsp:spPr>
        <a:xfrm>
          <a:off x="584299" y="4303202"/>
          <a:ext cx="8135320" cy="667552"/>
        </a:xfrm>
        <a:prstGeom prst="rect">
          <a:avLst/>
        </a:prstGeom>
        <a:gradFill rotWithShape="0">
          <a:gsLst>
            <a:gs pos="0">
              <a:srgbClr val="55EBF7"/>
            </a:gs>
            <a:gs pos="50000">
              <a:schemeClr val="accent1">
                <a:shade val="50000"/>
                <a:hueOff val="133703"/>
                <a:satOff val="3582"/>
                <a:lumOff val="1578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50000"/>
                <a:hueOff val="133703"/>
                <a:satOff val="3582"/>
                <a:lumOff val="1578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29870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tx1"/>
              </a:solidFill>
            </a:rPr>
            <a:t>Если не понял, спроси</a:t>
          </a:r>
          <a:endParaRPr lang="ru-RU" sz="2800" kern="1200" dirty="0">
            <a:solidFill>
              <a:schemeClr val="tx1"/>
            </a:solidFill>
          </a:endParaRPr>
        </a:p>
      </dsp:txBody>
      <dsp:txXfrm>
        <a:off x="584299" y="4303202"/>
        <a:ext cx="8135320" cy="667552"/>
      </dsp:txXfrm>
    </dsp:sp>
    <dsp:sp modelId="{DA932A9C-E27C-4393-8670-8424DD1A425B}">
      <dsp:nvSpPr>
        <dsp:cNvPr id="0" name=""/>
        <dsp:cNvSpPr/>
      </dsp:nvSpPr>
      <dsp:spPr>
        <a:xfrm>
          <a:off x="-6651" y="4015383"/>
          <a:ext cx="1181901" cy="1243191"/>
        </a:xfrm>
        <a:prstGeom prst="ellipse">
          <a:avLst/>
        </a:prstGeom>
        <a:blipFill rotWithShape="0">
          <a:blip xmlns:r="http://schemas.openxmlformats.org/officeDocument/2006/relationships" r:embed="rId5"/>
          <a:stretch>
            <a:fillRect/>
          </a:stretch>
        </a:blipFill>
        <a:ln w="6350" cap="flat" cmpd="sng" algn="ctr">
          <a:solidFill>
            <a:schemeClr val="accent1">
              <a:shade val="50000"/>
              <a:hueOff val="133703"/>
              <a:satOff val="3582"/>
              <a:lumOff val="15781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A5468-C272-41C8-AA46-C2571284FC2C}" type="datetimeFigureOut">
              <a:rPr lang="ru-RU" smtClean="0"/>
              <a:pPr/>
              <a:t>05.03.2019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923CA-6634-4E1C-8299-D1E7337CB3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8210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A5468-C272-41C8-AA46-C2571284FC2C}" type="datetimeFigureOut">
              <a:rPr lang="ru-RU" smtClean="0"/>
              <a:pPr/>
              <a:t>05.03.2019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923CA-6634-4E1C-8299-D1E7337CB3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44715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A5468-C272-41C8-AA46-C2571284FC2C}" type="datetimeFigureOut">
              <a:rPr lang="ru-RU" smtClean="0"/>
              <a:pPr/>
              <a:t>05.03.2019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923CA-6634-4E1C-8299-D1E7337CB3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7941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A5468-C272-41C8-AA46-C2571284FC2C}" type="datetimeFigureOut">
              <a:rPr lang="ru-RU" smtClean="0"/>
              <a:pPr/>
              <a:t>05.03.2019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923CA-6634-4E1C-8299-D1E7337CB3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71643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A5468-C272-41C8-AA46-C2571284FC2C}" type="datetimeFigureOut">
              <a:rPr lang="ru-RU" smtClean="0"/>
              <a:pPr/>
              <a:t>05.03.2019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923CA-6634-4E1C-8299-D1E7337CB3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6584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A5468-C272-41C8-AA46-C2571284FC2C}" type="datetimeFigureOut">
              <a:rPr lang="ru-RU" smtClean="0"/>
              <a:pPr/>
              <a:t>05.03.2019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923CA-6634-4E1C-8299-D1E7337CB3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1303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A5468-C272-41C8-AA46-C2571284FC2C}" type="datetimeFigureOut">
              <a:rPr lang="ru-RU" smtClean="0"/>
              <a:pPr/>
              <a:t>05.03.2019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923CA-6634-4E1C-8299-D1E7337CB3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87805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A5468-C272-41C8-AA46-C2571284FC2C}" type="datetimeFigureOut">
              <a:rPr lang="ru-RU" smtClean="0"/>
              <a:pPr/>
              <a:t>05.03.2019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923CA-6634-4E1C-8299-D1E7337CB3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65787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A5468-C272-41C8-AA46-C2571284FC2C}" type="datetimeFigureOut">
              <a:rPr lang="ru-RU" smtClean="0"/>
              <a:pPr/>
              <a:t>05.03.2019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923CA-6634-4E1C-8299-D1E7337CB3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98128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A5468-C272-41C8-AA46-C2571284FC2C}" type="datetimeFigureOut">
              <a:rPr lang="ru-RU" smtClean="0"/>
              <a:pPr/>
              <a:t>05.03.2019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923CA-6634-4E1C-8299-D1E7337CB3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59646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A5468-C272-41C8-AA46-C2571284FC2C}" type="datetimeFigureOut">
              <a:rPr lang="ru-RU" smtClean="0"/>
              <a:pPr/>
              <a:t>05.03.2019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923CA-6634-4E1C-8299-D1E7337CB3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6251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9A5468-C272-41C8-AA46-C2571284FC2C}" type="datetimeFigureOut">
              <a:rPr lang="ru-RU" smtClean="0"/>
              <a:pPr/>
              <a:t>05.03.2019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B923CA-6634-4E1C-8299-D1E7337CB3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4095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Проектная задача «Новогодняя елка»</a:t>
            </a:r>
            <a:endParaRPr lang="ru-RU" b="1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2400" b="1" dirty="0" smtClean="0"/>
              <a:t>Выполнила: Юдина А.В. 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462386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63688" y="2780928"/>
            <a:ext cx="554461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Если лес укрыт снегами,</a:t>
            </a:r>
            <a:br>
              <a:rPr lang="ru-RU" sz="36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ru-RU" sz="36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Если пахнет пирогами</a:t>
            </a:r>
            <a:br>
              <a:rPr lang="ru-RU" sz="36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ru-RU" sz="36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Если ёлка в дом идёт,</a:t>
            </a:r>
            <a:br>
              <a:rPr lang="ru-RU" sz="36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ru-RU" sz="36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Что за праздник?...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196752"/>
            <a:ext cx="6883003" cy="5162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3446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404664" y="685643"/>
            <a:ext cx="7886700" cy="1551706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Что является символом</a:t>
            </a:r>
            <a:br>
              <a:rPr lang="ru-RU" sz="400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ru-RU" sz="4000" b="1" dirty="0" smtClean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нового года ?</a:t>
            </a:r>
            <a:endParaRPr lang="ru-RU" sz="4000" b="1" dirty="0">
              <a:ln w="0"/>
              <a:solidFill>
                <a:schemeClr val="accent5">
                  <a:lumMod val="50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2204863"/>
            <a:ext cx="7543750" cy="397209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ÐÐ°ÑÑÐ¸Ð½ÐºÐ¸ Ð¿Ð¾ Ð·Ð°Ð¿ÑÐ¾ÑÑ ÐµÐ»ÐºÐ° Ð°Ð½Ð¸Ð¼Ð°ÑÐ¸Ñ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700808"/>
            <a:ext cx="3744416" cy="5416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2759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</a:rPr>
              <a:t>Роли в группе</a:t>
            </a:r>
            <a:endParaRPr lang="ru-RU" sz="5400" b="1" dirty="0">
              <a:solidFill>
                <a:srgbClr val="00206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08824363"/>
              </p:ext>
            </p:extLst>
          </p:nvPr>
        </p:nvGraphicFramePr>
        <p:xfrm>
          <a:off x="179512" y="1825624"/>
          <a:ext cx="8784976" cy="50323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70322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828600" y="692696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Правила работы</a:t>
            </a:r>
            <a:br>
              <a:rPr lang="ru-RU" sz="4400" b="1" dirty="0" smtClean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ru-RU" sz="4400" b="1" dirty="0" smtClean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в группе</a:t>
            </a:r>
            <a:endParaRPr lang="ru-RU" sz="4400" b="1" dirty="0">
              <a:ln w="0"/>
              <a:solidFill>
                <a:srgbClr val="00206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graphicFrame>
        <p:nvGraphicFramePr>
          <p:cNvPr id="12" name="Объект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57086231"/>
              </p:ext>
            </p:extLst>
          </p:nvPr>
        </p:nvGraphicFramePr>
        <p:xfrm>
          <a:off x="179512" y="1690688"/>
          <a:ext cx="8712969" cy="53387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51035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ÐÐ°ÑÑÐ¸Ð½ÐºÐ¸ Ð¿Ð¾ Ð·Ð°Ð¿ÑÐ¾ÑÑ ÑÐ´Ð°ÑÐ¸ Ð°Ð½Ð¸Ð¼Ð°ÑÐ¸Ñ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8" y="3212976"/>
            <a:ext cx="8708271" cy="2009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7914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961</TotalTime>
  <Words>78</Words>
  <Application>Microsoft Office PowerPoint</Application>
  <PresentationFormat>Экран (4:3)</PresentationFormat>
  <Paragraphs>16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Тема Office</vt:lpstr>
      <vt:lpstr>Проектная задача «Новогодняя елка»</vt:lpstr>
      <vt:lpstr>Презентация PowerPoint</vt:lpstr>
      <vt:lpstr>Что является символом  нового года ?</vt:lpstr>
      <vt:lpstr>Роли в группе</vt:lpstr>
      <vt:lpstr>Правила работы  в группе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Моя семья</dc:title>
  <dc:creator>Админ</dc:creator>
  <cp:lastModifiedBy>1</cp:lastModifiedBy>
  <cp:revision>40</cp:revision>
  <dcterms:created xsi:type="dcterms:W3CDTF">2018-11-12T10:47:37Z</dcterms:created>
  <dcterms:modified xsi:type="dcterms:W3CDTF">2019-03-05T13:53:45Z</dcterms:modified>
</cp:coreProperties>
</file>