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0" r:id="rId3"/>
    <p:sldId id="281" r:id="rId4"/>
    <p:sldId id="264" r:id="rId5"/>
    <p:sldId id="271" r:id="rId6"/>
    <p:sldId id="294" r:id="rId7"/>
    <p:sldId id="284" r:id="rId8"/>
    <p:sldId id="30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30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95FCD-BA3C-426C-8408-44C082C10195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20B0F-5178-402C-A544-563DF9A4B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404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20B0F-5178-402C-A544-563DF9A4B60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194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622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3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24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75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159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3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803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17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88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47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1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9D17-2DC0-416B-A4AE-25EEEE1E8F9F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9C107-6398-4C2D-9584-4E6EE6F5A9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40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Физо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8" y="-28419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7145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84369" y="1850925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«Нестандартное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физкультурное оборудование в детском саду»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1165"/>
            <a:ext cx="5771714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b="1" i="1" dirty="0">
                <a:solidFill>
                  <a:srgbClr val="0A7606"/>
                </a:solidFill>
                <a:effectLst/>
                <a:latin typeface="Book Antiqua" panose="02040602050305030304" pitchFamily="18" charset="0"/>
              </a:rPr>
              <a:t>Муниципальное автономное дошкольное образовательное учреждение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>
                <a:solidFill>
                  <a:srgbClr val="0A7606"/>
                </a:solidFill>
                <a:effectLst/>
                <a:latin typeface="Book Antiqua" panose="02040602050305030304" pitchFamily="18" charset="0"/>
              </a:rPr>
              <a:t>«Детский сад № 100 общеразвивающего вида</a:t>
            </a:r>
            <a:r>
              <a:rPr lang="ru-RU" b="1" i="1" dirty="0" smtClean="0">
                <a:solidFill>
                  <a:srgbClr val="0A7606"/>
                </a:solidFill>
                <a:effectLst/>
                <a:latin typeface="Book Antiqua" panose="02040602050305030304" pitchFamily="18" charset="0"/>
              </a:rPr>
              <a:t>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b="1" i="1" dirty="0" smtClean="0">
                <a:solidFill>
                  <a:srgbClr val="0A7606"/>
                </a:solidFill>
                <a:effectLst/>
                <a:latin typeface="Book Antiqua" panose="02040602050305030304" pitchFamily="18" charset="0"/>
              </a:rPr>
              <a:t> </a:t>
            </a:r>
            <a:r>
              <a:rPr lang="ru-RU" b="1" i="1" dirty="0">
                <a:solidFill>
                  <a:srgbClr val="0A7606"/>
                </a:solidFill>
                <a:effectLst/>
                <a:latin typeface="Book Antiqua" panose="02040602050305030304" pitchFamily="18" charset="0"/>
              </a:rPr>
              <a:t>г. Сыктывкара</a:t>
            </a:r>
            <a:endParaRPr lang="ru-RU" b="1" kern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1210" y="3789040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Прокушева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Е.В,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20128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27" y="0"/>
            <a:ext cx="9150027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7387" y="620688"/>
            <a:ext cx="792088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«Веселый квадрат 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Пособие выполнено из фанеры, основа покрашена краской разных цветов с изображением геометрических фигур, связанных между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собой веревкой 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шпагатом.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Упражнять в ходьбе, прыжках, развивать координацию движений ,внимание, ловкость, подвижность.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Применяется на физкультурных занятиях и в гимнастике пробуждения (ходьба на носочках.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DC04081-50AC-4274-8452-FD319F9F85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068960"/>
            <a:ext cx="3384376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942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7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5699" y="908720"/>
            <a:ext cx="775724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«ЛЕНТОЧКИ»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выполнено из атласной ткани.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координацию движения.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Используются для занятия для подвижных игр.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24D2897-CF76-4293-865F-43265AEA4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567" y="2223069"/>
            <a:ext cx="2571750" cy="244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154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35" y="-373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836712"/>
            <a:ext cx="763284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«РАЗНОЦВЕТНЫЕ ЛЕНТЫ»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изготовлено из атласных разноцветных лент и пластиковых шаров и деревянных ракеток.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Ра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звивать глазомер, ловкость и внимание.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П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одвижные игры или просто для хорошего настроения, в свободной деятельности.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EFAC7C7-44A6-4E0D-97BE-0C043EE75A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305" y="2622723"/>
            <a:ext cx="2088232" cy="185372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D4225D-E61B-402D-8501-2F76EE694B9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630400"/>
            <a:ext cx="2167680" cy="193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75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027" y="511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55575" y="980728"/>
            <a:ext cx="756084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«ГАНТЕЛИ»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выполнено из пластиковых ёмкостей, наполненных крупой и соединенных друг с другом при помощи трубки.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координацию, ловкость, выдержку, настойчивость</a:t>
            </a:r>
            <a:endParaRPr lang="ru-RU" b="1" dirty="0"/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Различные виды упражнений.</a:t>
            </a:r>
          </a:p>
        </p:txBody>
      </p:sp>
      <p:pic>
        <p:nvPicPr>
          <p:cNvPr id="2" name="Picture 2" descr="C:\Users\User\Desktop\20220217_09025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97" b="-62"/>
          <a:stretch/>
        </p:blipFill>
        <p:spPr bwMode="auto">
          <a:xfrm>
            <a:off x="2987824" y="3573016"/>
            <a:ext cx="3453919" cy="1982949"/>
          </a:xfrm>
          <a:prstGeom prst="rect">
            <a:avLst/>
          </a:prstGeom>
          <a:noFill/>
          <a:effectLst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509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812899"/>
            <a:ext cx="748883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«МОТАЛОЧКИ»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выполнено из лент, палочек.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мелкую моторику рук, ловкость, быстроту движений. Воспитание упорства, настойчивости, позитивного духа соперничества.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использовать в свободной игровой деятельности, в соревнованиях. Дети наматывают ленточку с привязанной фигурой на палочку.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B40E22D-4068-446A-9903-486F4551B6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3155" y="3429000"/>
            <a:ext cx="4817690" cy="280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608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33862" y="836712"/>
            <a:ext cx="758255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«РЫБАЛКА»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Пособие выполнено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баночки из под детского питания, деревянной палочки, верёвочки, контейнера из под киндер - сюрприза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координацию движений,  ловкость, профилактику зрения.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в самостоятельной деятельности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11EAA72-CD6E-4E00-9BAE-F87069AE15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2621817"/>
            <a:ext cx="2448272" cy="3399472"/>
          </a:xfrm>
          <a:prstGeom prst="rect">
            <a:avLst/>
          </a:prstGeom>
          <a:effectLst>
            <a:softEdge rad="3302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3636CD-61B5-408D-90B6-5697C8EBEF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2708920"/>
            <a:ext cx="2628292" cy="3111439"/>
          </a:xfrm>
          <a:prstGeom prst="rect">
            <a:avLst/>
          </a:prstGeom>
          <a:effectLst>
            <a:softEdge rad="304800"/>
          </a:effectLst>
        </p:spPr>
      </p:pic>
    </p:spTree>
    <p:extLst>
      <p:ext uri="{BB962C8B-B14F-4D97-AF65-F5344CB8AC3E}">
        <p14:creationId xmlns:p14="http://schemas.microsoft.com/office/powerpoint/2010/main" val="2816889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Физо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33862" y="836712"/>
            <a:ext cx="758255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ИГРОВОЕ ПОСОБИЕ «ПОПАДИ В МИШЕНЬ»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Пособие выполнено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ткани.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координацию движений,  ловкость, профилактику зрения.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ВАРИАНТЫ: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в самостоятельной деятельности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460D3C-24C9-45FA-8967-63E6720321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1636" y="2335115"/>
            <a:ext cx="3427005" cy="3650478"/>
          </a:xfrm>
          <a:prstGeom prst="rect">
            <a:avLst/>
          </a:prstGeom>
          <a:effectLst>
            <a:softEdge rad="457200"/>
          </a:effectLst>
        </p:spPr>
      </p:pic>
    </p:spTree>
    <p:extLst>
      <p:ext uri="{BB962C8B-B14F-4D97-AF65-F5344CB8AC3E}">
        <p14:creationId xmlns:p14="http://schemas.microsoft.com/office/powerpoint/2010/main" val="2316762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User\Desktop\Физо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0977" y="3075057"/>
            <a:ext cx="70020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22784" y="836712"/>
            <a:ext cx="5669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 свыше нам дано,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Учись, малыш, беречь его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3426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334</Words>
  <Application>Microsoft Office PowerPoint</Application>
  <PresentationFormat>Экран (4:3)</PresentationFormat>
  <Paragraphs>37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Book Antiqua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Admin</cp:lastModifiedBy>
  <cp:revision>112</cp:revision>
  <dcterms:created xsi:type="dcterms:W3CDTF">2022-01-29T10:27:46Z</dcterms:created>
  <dcterms:modified xsi:type="dcterms:W3CDTF">2023-11-04T18:30:28Z</dcterms:modified>
</cp:coreProperties>
</file>