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2" r:id="rId5"/>
    <p:sldId id="263" r:id="rId6"/>
    <p:sldId id="261" r:id="rId7"/>
    <p:sldId id="265" r:id="rId8"/>
    <p:sldId id="266" r:id="rId9"/>
    <p:sldId id="274" r:id="rId10"/>
    <p:sldId id="275" r:id="rId11"/>
    <p:sldId id="276" r:id="rId12"/>
    <p:sldId id="268" r:id="rId13"/>
    <p:sldId id="270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04.11.2023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38884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solidFill>
                  <a:schemeClr val="bg2">
                    <a:lumMod val="10000"/>
                  </a:schemeClr>
                </a:solidFill>
                <a:effectLst/>
              </a:rPr>
              <a:t>Использование разных видов детской деятельности</a:t>
            </a:r>
            <a:r>
              <a:rPr lang="ru-RU" sz="4400" dirty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4400" dirty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4400" b="1" dirty="0">
                <a:solidFill>
                  <a:schemeClr val="bg2">
                    <a:lumMod val="10000"/>
                  </a:schemeClr>
                </a:solidFill>
                <a:effectLst/>
              </a:rPr>
              <a:t>для формирования культурно-гигиенических навыков</a:t>
            </a:r>
            <a:r>
              <a:rPr lang="ru-RU" sz="4400" dirty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4400" dirty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4400" b="1" dirty="0">
                <a:solidFill>
                  <a:schemeClr val="bg2">
                    <a:lumMod val="10000"/>
                  </a:schemeClr>
                </a:solidFill>
                <a:effectLst/>
              </a:rPr>
              <a:t>у детей дошкольного возраста</a:t>
            </a: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221088"/>
            <a:ext cx="7854696" cy="1440160"/>
          </a:xfrm>
        </p:spPr>
        <p:txBody>
          <a:bodyPr/>
          <a:lstStyle/>
          <a:p>
            <a:r>
              <a:rPr lang="ru-RU" dirty="0" smtClean="0"/>
              <a:t>Приготовила: педагог-психолог</a:t>
            </a:r>
          </a:p>
          <a:p>
            <a:r>
              <a:rPr lang="ru-RU" dirty="0" smtClean="0"/>
              <a:t>Науменко В.А.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268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 течение дня в режимные моменты </a:t>
            </a:r>
            <a:r>
              <a:rPr lang="ru-RU" dirty="0" smtClean="0"/>
              <a:t>проводить </a:t>
            </a:r>
            <a:r>
              <a:rPr lang="ru-RU" dirty="0"/>
              <a:t>беседы </a:t>
            </a:r>
            <a:r>
              <a:rPr lang="ru-RU" dirty="0" smtClean="0"/>
              <a:t>на </a:t>
            </a:r>
            <a:r>
              <a:rPr lang="ru-RU" dirty="0"/>
              <a:t>темы «Где прячутся микробы», «Почему нужно мыть руки перед едой», «Зачем нам расческа?», «Чистота залог здоровья</a:t>
            </a:r>
            <a:r>
              <a:rPr lang="ru-RU" dirty="0" smtClean="0"/>
              <a:t>»,</a:t>
            </a:r>
            <a:r>
              <a:rPr lang="ru-RU" dirty="0"/>
              <a:t> «Как пользоваться индивидуальными предметами личной гигиены?», «Где хранятся </a:t>
            </a:r>
            <a:r>
              <a:rPr lang="ru-RU" dirty="0" smtClean="0"/>
              <a:t>вещи?». 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764704"/>
            <a:ext cx="3218674" cy="443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005063"/>
            <a:ext cx="4349502" cy="2731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180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256584"/>
          </a:xfrm>
        </p:spPr>
        <p:txBody>
          <a:bodyPr>
            <a:normAutofit/>
          </a:bodyPr>
          <a:lstStyle/>
          <a:p>
            <a:r>
              <a:rPr lang="ru-RU" dirty="0"/>
              <a:t>Культурно-гигиенические навыки лучше всего усваиваются детьми в играх, полученный опыт дети переносят и реализуют в игровой деятельности. Таким образом, игры становятся показателем усвоения культурно-гигиенических навыков.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40009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2400" dirty="0"/>
              <a:t>Хорошей формой упражнения в освоении культурно-гигиенических навыков являются дидактические </a:t>
            </a:r>
            <a:r>
              <a:rPr lang="ru-RU" sz="2400" dirty="0" smtClean="0"/>
              <a:t>игры и сюжетно-ролевые игры</a:t>
            </a:r>
            <a:endParaRPr lang="ru-RU" sz="24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C88715A-0289-449E-89D7-99678610CA1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268760"/>
            <a:ext cx="4038600" cy="302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F3CA1612-AB79-4D94-B4F2-35E0DD8F670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268760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DDB40E4-14BB-4DBC-B314-B2BB712093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365104"/>
            <a:ext cx="3960440" cy="21491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365104"/>
            <a:ext cx="3888432" cy="2149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527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фольклора и художественной литературы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D375C1B-5406-4B52-A088-ADC95D9311D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56792"/>
            <a:ext cx="3386077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6341F8A9-D919-45E0-8213-73E28840009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1340768"/>
            <a:ext cx="2019300" cy="2600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F33356E-4DCD-47AA-8AC3-4D69B00E406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1340768"/>
            <a:ext cx="2010522" cy="26670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19EB110-B940-4623-9355-66AEC1D7026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4077072"/>
            <a:ext cx="2005548" cy="25785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9132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Спасибо за внимание!!!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r>
              <a:rPr lang="ru-RU" dirty="0"/>
              <a:t>Культурно-гигиенические навыки - важная составная часть культуры поведения. Необходимость опрятности, содержания в чистоте лица, рук, тела, одежды, обуви продиктованная не только требованиями гигиены, но и нормами человеческих отношений.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545631"/>
            <a:ext cx="3708920" cy="2907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390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4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Выделяют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три основные категории культурно-гигиенических навыков: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-гигиенические навыки (приём пищи, умывание и мытьё рук, пользование горшком и т.п.);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-навыки культуры поведения (формирование положительного отношения к окружающим взрослым и детям);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-навыки элементарного самообслуживания (посильная самостоятельность).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802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ru-RU" dirty="0"/>
              <a:t>Обучение гигиеническим навыкам начинается со знакомства с предметами личной гигиены: полотенце для лица и рук, полотенце для тела, полотенце для </a:t>
            </a:r>
            <a:r>
              <a:rPr lang="ru-RU" dirty="0" smtClean="0"/>
              <a:t>ног, </a:t>
            </a:r>
            <a:r>
              <a:rPr lang="ru-RU" dirty="0"/>
              <a:t>небольшая расчёска с тупыми зубчиками, стаканчик для полоскания рта, зубная щётка, носовые платки, щёточка для мытья ногтей, </a:t>
            </a:r>
            <a:r>
              <a:rPr lang="ru-RU" dirty="0" smtClean="0"/>
              <a:t>мыло, </a:t>
            </a:r>
            <a:r>
              <a:rPr lang="ru-RU" dirty="0" err="1" smtClean="0"/>
              <a:t>шамунь</a:t>
            </a:r>
            <a:r>
              <a:rPr lang="ru-RU" dirty="0" smtClean="0"/>
              <a:t>, мочалка </a:t>
            </a:r>
            <a:r>
              <a:rPr lang="ru-RU" dirty="0"/>
              <a:t>для </a:t>
            </a:r>
            <a:r>
              <a:rPr lang="ru-RU" dirty="0" smtClean="0"/>
              <a:t>тела.</a:t>
            </a:r>
            <a:endParaRPr lang="ru-RU" dirty="0"/>
          </a:p>
          <a:p>
            <a:endParaRPr lang="ru-RU" dirty="0"/>
          </a:p>
        </p:txBody>
      </p:sp>
      <p:pic>
        <p:nvPicPr>
          <p:cNvPr id="2050" name="Picture 2" descr="C:\Users\vikan\Desktop\images.jf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212976"/>
            <a:ext cx="6768752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783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544616"/>
          </a:xfrm>
        </p:spPr>
        <p:txBody>
          <a:bodyPr>
            <a:normAutofit/>
          </a:bodyPr>
          <a:lstStyle/>
          <a:p>
            <a:r>
              <a:rPr lang="ru-RU" b="1" dirty="0"/>
              <a:t>Воспитание у детей культурно-гигиенических </a:t>
            </a:r>
            <a:r>
              <a:rPr lang="ru-RU" b="1" dirty="0" smtClean="0"/>
              <a:t>навыков— </a:t>
            </a:r>
            <a:r>
              <a:rPr lang="ru-RU" b="1" dirty="0"/>
              <a:t>одно из приоритетных заданий педагога ДОУ. Детям необходимо не просто рассказать о том, как себя вести и соблюдать чистоту, а закрепить полученные знания на практике.</a:t>
            </a:r>
          </a:p>
          <a:p>
            <a:r>
              <a:rPr lang="ru-RU" b="1" dirty="0"/>
              <a:t>Формирование культурно-гигиенических навыков </a:t>
            </a:r>
            <a:r>
              <a:rPr lang="ru-RU" b="1" dirty="0" smtClean="0"/>
              <a:t>осуществляется </a:t>
            </a:r>
            <a:r>
              <a:rPr lang="ru-RU" b="1" dirty="0"/>
              <a:t>под руководством взрослых- родителей и воспитателей. Поэтому должна быть обеспечена полная согласованность в требованиях дошкольного учреждения и семьи.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450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/>
              <a:t>Методы и приемы формирования у детей культурно – гигиенических навыков: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68552"/>
          </a:xfrm>
        </p:spPr>
        <p:txBody>
          <a:bodyPr>
            <a:normAutofit/>
          </a:bodyPr>
          <a:lstStyle/>
          <a:p>
            <a:r>
              <a:rPr lang="ru-RU" dirty="0" smtClean="0"/>
              <a:t>-личный </a:t>
            </a:r>
            <a:r>
              <a:rPr lang="ru-RU" dirty="0"/>
              <a:t>пример взрослых</a:t>
            </a:r>
          </a:p>
          <a:p>
            <a:r>
              <a:rPr lang="ru-RU" dirty="0"/>
              <a:t>-показ и объяснение</a:t>
            </a:r>
          </a:p>
          <a:p>
            <a:r>
              <a:rPr lang="ru-RU" dirty="0"/>
              <a:t>-беседы</a:t>
            </a:r>
          </a:p>
          <a:p>
            <a:r>
              <a:rPr lang="ru-RU" dirty="0"/>
              <a:t>-алгоритмы действий</a:t>
            </a:r>
          </a:p>
          <a:p>
            <a:r>
              <a:rPr lang="ru-RU" dirty="0" smtClean="0"/>
              <a:t>-</a:t>
            </a:r>
            <a:r>
              <a:rPr lang="ru-RU" dirty="0"/>
              <a:t>игровые и проблемные ситуации</a:t>
            </a:r>
          </a:p>
          <a:p>
            <a:r>
              <a:rPr lang="ru-RU" dirty="0"/>
              <a:t>-использование фольклора и художественной литературы</a:t>
            </a:r>
          </a:p>
          <a:p>
            <a:r>
              <a:rPr lang="ru-RU" dirty="0"/>
              <a:t>-</a:t>
            </a:r>
            <a:r>
              <a:rPr lang="ru-RU" dirty="0" smtClean="0"/>
              <a:t>сюжетно-ролевые и </a:t>
            </a:r>
            <a:r>
              <a:rPr lang="ru-RU" dirty="0"/>
              <a:t>дидактические игры </a:t>
            </a:r>
          </a:p>
          <a:p>
            <a:r>
              <a:rPr lang="ru-RU" dirty="0"/>
              <a:t>-</a:t>
            </a:r>
            <a:r>
              <a:rPr lang="ru-RU" dirty="0" err="1"/>
              <a:t>потешки</a:t>
            </a:r>
            <a:r>
              <a:rPr lang="ru-RU" dirty="0"/>
              <a:t>, пословицы, поговорки, стихотворения</a:t>
            </a:r>
          </a:p>
          <a:p>
            <a:r>
              <a:rPr lang="ru-RU" dirty="0"/>
              <a:t>-прием повторения действий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60816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Используем алгоритм умывания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i="1" dirty="0"/>
              <a:t>Водичка, водичка,</a:t>
            </a:r>
          </a:p>
          <a:p>
            <a:r>
              <a:rPr lang="ru-RU" i="1" dirty="0"/>
              <a:t>Умой моё личико,</a:t>
            </a:r>
          </a:p>
          <a:p>
            <a:r>
              <a:rPr lang="ru-RU" i="1" dirty="0"/>
              <a:t>Чтобы глазоньки блестели,</a:t>
            </a:r>
          </a:p>
          <a:p>
            <a:r>
              <a:rPr lang="ru-RU" i="1" dirty="0"/>
              <a:t>Чтобы щечки краснели,</a:t>
            </a:r>
          </a:p>
          <a:p>
            <a:r>
              <a:rPr lang="ru-RU" i="1" dirty="0"/>
              <a:t>Чтоб смеялся роток,</a:t>
            </a:r>
          </a:p>
          <a:p>
            <a:r>
              <a:rPr lang="ru-RU" i="1" dirty="0"/>
              <a:t>Чтоб кусался зубок.</a:t>
            </a:r>
          </a:p>
          <a:p>
            <a:endParaRPr lang="ru-RU" dirty="0"/>
          </a:p>
        </p:txBody>
      </p:sp>
      <p:pic>
        <p:nvPicPr>
          <p:cNvPr id="4098" name="Picture 2" descr="C:\Users\vikan\Desktop\m235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700808"/>
            <a:ext cx="4392488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30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Используем алгоритм одевания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Застегнем застёжки </a:t>
            </a:r>
          </a:p>
          <a:p>
            <a:r>
              <a:rPr lang="ru-RU" i="1" dirty="0" smtClean="0"/>
              <a:t>На твоей одежке:</a:t>
            </a:r>
          </a:p>
          <a:p>
            <a:r>
              <a:rPr lang="ru-RU" i="1" dirty="0" smtClean="0"/>
              <a:t>Пуговки и кнопочки</a:t>
            </a:r>
          </a:p>
          <a:p>
            <a:r>
              <a:rPr lang="ru-RU" i="1" dirty="0" smtClean="0"/>
              <a:t>Разные </a:t>
            </a:r>
            <a:r>
              <a:rPr lang="ru-RU" i="1" dirty="0" err="1" smtClean="0"/>
              <a:t>заклёпочки</a:t>
            </a:r>
            <a:r>
              <a:rPr lang="ru-RU" i="1" dirty="0" smtClean="0"/>
              <a:t>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012F012-F527-47EB-9608-A063E404FB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772816"/>
            <a:ext cx="3998575" cy="4176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3139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692696"/>
            <a:ext cx="4172272" cy="5832648"/>
          </a:xfrm>
        </p:spPr>
        <p:txBody>
          <a:bodyPr>
            <a:normAutofit fontScale="77500" lnSpcReduction="20000"/>
          </a:bodyPr>
          <a:lstStyle/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приёма пищи в течение дня проводить беседы этического содержания по совершенствованию 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аккуратного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приёма пищи. Обращать внимание детей на то, как накрыты столы, наличие столовых приборов, их расположение и назначении. Проводить ситуативные беседы о правилах поведения за столом на темы «Чтобы не было беды, вспомним правила еды», о пользе здоровой пищи,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уточняем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блюд, продуктов, используемых в их приготовлении. После еды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предлагаем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прополоскать рот водой с целью профилактики кариеса.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844824"/>
            <a:ext cx="4464496" cy="3726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058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196</TotalTime>
  <Words>308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Calibri</vt:lpstr>
      <vt:lpstr>Constantia</vt:lpstr>
      <vt:lpstr>Times New Roman</vt:lpstr>
      <vt:lpstr>Wingdings 2</vt:lpstr>
      <vt:lpstr>Поток</vt:lpstr>
      <vt:lpstr>Использование разных видов детской деятельности для формирования культурно-гигиенических навыков у детей дошкольного возраста  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Методы и приемы формирования у детей культурно – гигиенических навыков: </vt:lpstr>
      <vt:lpstr>Используем алгоритм умывания</vt:lpstr>
      <vt:lpstr>Используем алгоритм одевания</vt:lpstr>
      <vt:lpstr>Презентация PowerPoint</vt:lpstr>
      <vt:lpstr>Презентация PowerPoint</vt:lpstr>
      <vt:lpstr>Презентация PowerPoint</vt:lpstr>
      <vt:lpstr>Хорошей формой упражнения в освоении культурно-гигиенических навыков являются дидактические игры и сюжетно-ролевые игры</vt:lpstr>
      <vt:lpstr>Использование фольклора и художественной литературы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Виктория Науменко</dc:creator>
  <cp:lastModifiedBy>dgin1989</cp:lastModifiedBy>
  <cp:revision>17</cp:revision>
  <dcterms:created xsi:type="dcterms:W3CDTF">2022-11-20T06:47:30Z</dcterms:created>
  <dcterms:modified xsi:type="dcterms:W3CDTF">2023-11-04T03:47:54Z</dcterms:modified>
</cp:coreProperties>
</file>