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Steps to my career.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Arina</a:t>
            </a:r>
            <a:r>
              <a:rPr lang="en-US" sz="2800" dirty="0" smtClean="0"/>
              <a:t> </a:t>
            </a:r>
            <a:r>
              <a:rPr lang="en-US" sz="2800" dirty="0" err="1" smtClean="0"/>
              <a:t>Che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future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I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want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learn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English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at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basic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level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so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I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can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travel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 descr="Планета что-то чувствует». Земля ускоряется, и учёные не знают почему |  Наука | Общество | Аргументы и Фак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6773838" cy="4498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2844" y="214290"/>
            <a:ext cx="878684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job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I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would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like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get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future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requires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qualifications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I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would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like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become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dentist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 descr="Стоматолог. Как отличить хорошего от плохого? | Стоматология Баги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6120606" cy="4080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00115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total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takes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7-8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years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study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become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dentist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This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includes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5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university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courses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2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years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residency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Приём врача стоматолога на Ленинском проспекте в Москве в клинике Стол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6667500" cy="4095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00115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profession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of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doctor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accordingly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dentist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always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demand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I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think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won’t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take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much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time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find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job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Чем отличается зубной врач от стоматолога — Статья стоматологии Экстроде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6667500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can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say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that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profession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is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very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interesting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demand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3" descr="Прием (осмотр, консультация) врача-стоматолога первичный ⚡ по старой цене в  Москве ⚡ | Стоматология Ⓜ️Речной вокзал, Ⓜ️Беломорск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6759914" cy="4073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chose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the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dentistry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profession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because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Задумчивый человек рисунок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00240"/>
            <a:ext cx="4662365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1. I 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will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receive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good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salary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Эти 7 фраз притягивают деньги и успех в жизнь, и произносить их нужно как  можно чащ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429360" cy="4121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2.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This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profession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interests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me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Человек держит красное сердце в руках | Премиум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6748468" cy="4495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885828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love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Russia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and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would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like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work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this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country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I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wouldn't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want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work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abroad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3" descr="Флаг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214554"/>
            <a:ext cx="5186334" cy="3457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</TotalTime>
  <Words>154</Words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Steps to my career.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FrCity.su</dc:creator>
  <cp:lastModifiedBy>FrCity.su</cp:lastModifiedBy>
  <cp:revision>3</cp:revision>
  <dcterms:created xsi:type="dcterms:W3CDTF">2023-10-31T11:42:30Z</dcterms:created>
  <dcterms:modified xsi:type="dcterms:W3CDTF">2023-10-31T12:10:17Z</dcterms:modified>
</cp:coreProperties>
</file>