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784" y="624110"/>
            <a:ext cx="10302828" cy="6024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											</a:t>
            </a:r>
            <a:r>
              <a:rPr lang="ru-RU" sz="2000" dirty="0" smtClean="0"/>
              <a:t>МБОУ СОШ №9</a:t>
            </a:r>
            <a:br>
              <a:rPr lang="ru-RU" sz="2000" dirty="0" smtClean="0"/>
            </a:br>
            <a:r>
              <a:rPr lang="ru-RU" sz="2000" dirty="0"/>
              <a:t>	</a:t>
            </a:r>
            <a:r>
              <a:rPr lang="ru-RU" sz="2000" dirty="0" smtClean="0"/>
              <a:t>										Дошкольное отделение №4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</a:t>
            </a:r>
            <a:r>
              <a:rPr lang="ru-RU" dirty="0" smtClean="0"/>
              <a:t>Познавательно-развивающий  проект на тему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«</a:t>
            </a:r>
            <a:r>
              <a:rPr lang="ru-RU" sz="4400" b="1" dirty="0" smtClean="0"/>
              <a:t>Веселый </a:t>
            </a:r>
            <a:r>
              <a:rPr lang="ru-RU" sz="4400" b="1" dirty="0" err="1" smtClean="0"/>
              <a:t>Светофорик</a:t>
            </a:r>
            <a:r>
              <a:rPr lang="ru-RU" sz="4400" b="1" dirty="0" smtClean="0"/>
              <a:t>»</a:t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							</a:t>
            </a:r>
            <a:r>
              <a:rPr lang="ru-RU" dirty="0" smtClean="0"/>
              <a:t>Во второй младшей группе </a:t>
            </a:r>
            <a:br>
              <a:rPr lang="ru-RU" dirty="0" smtClean="0"/>
            </a:br>
            <a:r>
              <a:rPr lang="ru-RU" dirty="0"/>
              <a:t>	</a:t>
            </a:r>
            <a:r>
              <a:rPr lang="ru-RU" dirty="0" smtClean="0"/>
              <a:t>						Воспитатель: Ярукова А.А.</a:t>
            </a:r>
            <a:r>
              <a:rPr lang="ru-RU" sz="4400" b="1" dirty="0"/>
              <a:t/>
            </a:r>
            <a:br>
              <a:rPr lang="ru-RU" sz="4400" b="1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99708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658" y="418011"/>
            <a:ext cx="10328954" cy="6074229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познавательный, практический, развивающий, игровой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дети, воспитатель, родители воспитанников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дать первичное знание о правилах поведения на дороге, познакомить с сигналами светофора и пешеходным переходом.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детей со светофором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сформировать представление об улице, ее основных частях, пешеходном переходе.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 в группе для знакомства детей с правилами дорожного движения.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повысить компетенцию родителей в вопросах, касающихся правил дорожного движения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работу по обогащению словарного запаса, развивать диалогическую речь, навыки коллективного общения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доброжелательность между детьми, умение считаться с желаниями и интересами товарищей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нравственные качества: дружбу, вежливость, уважение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190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224" y="624110"/>
            <a:ext cx="10211388" cy="5894256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Актуальность проекта: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- особая категория пешеходов и пассажиров. К ним нельзя подходить с той же меркой, как и ко взрослым, ведь для них дословная трактовка ПДД неприемлема, а нормативное изложение обязанностей пешеходов и пассажиров на недоступной для них дорожной лексике требует от дошкольников абстрактного мышления, которое для них не характерно, – всё это затрудняет процесс воспитания и обучения дошкольников.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 по воспитанию у них навыков безопасного поведения на улицах города должна происходить в тесном взаимодействии с родителями, поскольку семья является важнейшей сферой, определяющей развитие личности ребенка в дошкольные годы.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Актуальность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состоит в том, что первое воспитательное учреждение, первый вне семейный институт, с которым вступают в контакт дети – это детский сад. Дальнейшее развитие ребёнка зависит от совместной работы родителей и педагогов. Ведь как бы серьёзно не продумывались формы и методы воспитания детей в детском саду, невозможно достигнуть поставленной цели без постоянной поддержки и активного участия родителей в педагогическом процессе.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Проблема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дошкольников безопасному участию в дорожном движении актуальна и современна, её решение помогает сформировать у детей систему знаний, осознанных навыков безопасного участия в дорожном движении, и как следствие – снижение дорожно-транспортных происшествий с участием детей</a:t>
            </a:r>
          </a:p>
        </p:txBody>
      </p:sp>
    </p:spTree>
    <p:extLst>
      <p:ext uri="{BB962C8B-B14F-4D97-AF65-F5344CB8AC3E}">
        <p14:creationId xmlns:p14="http://schemas.microsoft.com/office/powerpoint/2010/main" val="1529046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664" y="624109"/>
            <a:ext cx="10119948" cy="597263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Подготовительный: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подбор литературы (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С.Михалков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«Светофор», Н. Носов «Автомобиль»)и игр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ПДД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необходимых условий для реализации проекта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приобретение необходимой атрибутики, костюмов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Основной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 с обучающими плакатами «Городской транспорт» (многоразовые наклейки)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настольно-развивающие игры «Учим дорожные знаки», пазлы «Транспорт», «Дорога», «Профессии»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сюжетно-ролевая игра «Инспектор дорожно-патрульной службы», «Пешеход»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бесед по теме «Будьте осторожны на дороге»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рисунок-раскраска «Светофор»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Заключительный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коллективная работа «Улицы нашего города»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оформление уголка ПДД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278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726" y="624110"/>
            <a:ext cx="10106885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обучающими плакатами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get-mpic/5218438/img_id7949249943863023422.png/ori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233749"/>
            <a:ext cx="4646613" cy="335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mpic/2991631/img_id3860268685362081357.jpeg/ori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238" y="2145842"/>
            <a:ext cx="4805362" cy="35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288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664" y="624110"/>
            <a:ext cx="10119948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«инспектор ДПС»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08544" y="2246811"/>
            <a:ext cx="5296069" cy="322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8903" y="2246811"/>
            <a:ext cx="4990011" cy="322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551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670" y="624110"/>
            <a:ext cx="9910942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раскраска «Светофор»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6961" y="2194274"/>
            <a:ext cx="7704318" cy="4049772"/>
          </a:xfrm>
        </p:spPr>
      </p:pic>
    </p:spTree>
    <p:extLst>
      <p:ext uri="{BB962C8B-B14F-4D97-AF65-F5344CB8AC3E}">
        <p14:creationId xmlns:p14="http://schemas.microsoft.com/office/powerpoint/2010/main" val="596282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784" y="624110"/>
            <a:ext cx="10302828" cy="6233890"/>
          </a:xfrm>
        </p:spPr>
        <p:txBody>
          <a:bodyPr/>
          <a:lstStyle/>
          <a:p>
            <a:r>
              <a:rPr lang="ru-RU" dirty="0"/>
              <a:t>	</a:t>
            </a:r>
            <a:r>
              <a:rPr lang="ru-RU" dirty="0" smtClean="0"/>
              <a:t>						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Дети получили первое представление о светофоре, улице, ее основных частях; узнали, кто такие сотрудники ДПС, какие функции они выполняют при регулировке дорожного движения.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Познакомились с элементарными правилами поведения на пешеходном переходе.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Продолжаем обогащать словарный запас детей, развивать диалогическую речь, навыки коллективного общения.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Продолжаем создавать комфортную обстановку для пребывания детей в группе, дети стали более общительными.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Продолжаем воспитывать доброжелательность между детьми, умение считаться с желаниями и интересами товарищей; нравственные качества (дружбу, вежливость, уважение друг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другу).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201927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1313</TotalTime>
  <Words>19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            МБОУ СОШ №9            Дошкольное отделение №4    Познавательно-развивающий  проект на тему           «Веселый Светофорик»          Во второй младшей группе         Воспитатель: Ярукова А.А. </vt:lpstr>
      <vt:lpstr>  Срок реализации проекта: краткосрочный    Тип проекта: познавательный, практический, развивающий, игровой    Участники проекта: дети, воспитатель, родители воспитанников     Цель: дать первичное знание о правилах поведения на дороге, познакомить с сигналами светофора и пешеходным переходом.    Задачи:  - познакомить детей со светофором  - сформировать представление об улице, ее основных частях, пешеходном переходе.  - создать условия в группе для знакомства детей с правилами дорожного движения.  - повысить компетенцию родителей в вопросах, касающихся правил дорожного движения  - продолжать работу по обогащению словарного запаса, развивать диалогическую речь, навыки коллективного общения  - воспитывать доброжелательность между детьми, умение считаться с желаниями и интересами товарищей  - воспитывать нравственные качества: дружбу, вежливость, уважение</vt:lpstr>
      <vt:lpstr>                                        Актуальность проекта:  Дети дошкольного возраста - особая категория пешеходов и пассажиров. К ним нельзя подходить с той же меркой, как и ко взрослым, ведь для них дословная трактовка ПДД неприемлема, а нормативное изложение обязанностей пешеходов и пассажиров на недоступной для них дорожной лексике требует от дошкольников абстрактного мышления, которое для них не характерно, – всё это затрудняет процесс воспитания и обучения дошкольников.  Вся работа с детьми по воспитанию у них навыков безопасного поведения на улицах города должна происходить в тесном взаимодействии с родителями, поскольку семья является важнейшей сферой, определяющей развитие личности ребенка в дошкольные годы.  Актуальность проекта состоит в том, что первое воспитательное учреждение, первый вне семейный институт, с которым вступают в контакт дети – это детский сад. Дальнейшее развитие ребёнка зависит от совместной работы родителей и педагогов. Ведь как бы серьёзно не продумывались формы и методы воспитания детей в детском саду, невозможно достигнуть поставленной цели без постоянной поддержки и активного участия родителей в педагогическом процессе.  Проблема обучения дошкольников безопасному участию в дорожном движении актуальна и современна, её решение помогает сформировать у детей систему знаний, осознанных навыков безопасного участия в дорожном движении, и как следствие – снижение дорожно-транспортных происшествий с участием детей</vt:lpstr>
      <vt:lpstr>      Этапы реализации проекта    Подготовительный:  - подбор литературы ( С.Михалков «Светофор», Н. Носов «Автомобиль»)и игр по ПДД   - создание необходимых условий для реализации проекта  - приобретение необходимой атрибутики, костюмов     Основной   - работа с обучающими плакатами «Городской транспорт» (многоразовые наклейки)  - настольно-развивающие игры «Учим дорожные знаки», пазлы «Транспорт», «Дорога», «Профессии»  - сюжетно-ролевая игра «Инспектор дорожно-патрульной службы», «Пешеход»  - проведение бесед по теме «Будьте осторожны на дороге»  - рисунок-раскраска «Светофор»    Заключительный   - коллективная работа «Улицы нашего города»  - оформление уголка ПДД </vt:lpstr>
      <vt:lpstr>Работа с обучающими плакатами</vt:lpstr>
      <vt:lpstr>Сюжетно-ролевая игра «инспектор ДПС»</vt:lpstr>
      <vt:lpstr>Рисунок раскраска «Светофор»</vt:lpstr>
      <vt:lpstr>       Результаты  1. Дети получили первое представление о светофоре, улице, ее основных частях; узнали, кто такие сотрудники ДПС, какие функции они выполняют при регулировке дорожного движения.  2. Познакомились с элементарными правилами поведения на пешеходном переходе.  3. Продолжаем обогащать словарный запас детей, развивать диалогическую речь, навыки коллективного общения.  4. Продолжаем создавать комфортную обстановку для пребывания детей в группе, дети стали более общительными.  5. Продолжаем воспитывать доброжелательность между детьми, умение считаться с желаниями и интересами товарищей; нравственные качества (дружбу, вежливость, уважение друг к другу).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2023-11-04T18:10:51Z</dcterms:created>
  <dcterms:modified xsi:type="dcterms:W3CDTF">2023-11-05T16:15:29Z</dcterms:modified>
</cp:coreProperties>
</file>