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0" r:id="rId3"/>
    <p:sldId id="261" r:id="rId4"/>
    <p:sldId id="258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5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13B550-0AD5-44BB-881C-0B8C5FE4BFDB}" type="doc">
      <dgm:prSet loTypeId="urn:microsoft.com/office/officeart/2005/8/layout/cycle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DF291CF-896F-4662-9882-6A5C3EFD5C4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  <a:t>Требования к организации учебного процесса</a:t>
          </a:r>
          <a:endParaRPr lang="ru-RU" sz="1800" b="1" dirty="0">
            <a:solidFill>
              <a:srgbClr val="FFFF00"/>
            </a:solidFill>
            <a:latin typeface="Arial" pitchFamily="34" charset="0"/>
            <a:cs typeface="Arial" pitchFamily="34" charset="0"/>
          </a:endParaRPr>
        </a:p>
      </dgm:t>
    </dgm:pt>
    <dgm:pt modelId="{BE9579ED-6A02-4B31-BE54-A91D3997E8DD}" type="parTrans" cxnId="{679931FE-1AA7-477F-BDFB-7C3884D53193}">
      <dgm:prSet/>
      <dgm:spPr/>
      <dgm:t>
        <a:bodyPr/>
        <a:lstStyle/>
        <a:p>
          <a:endParaRPr lang="ru-RU"/>
        </a:p>
      </dgm:t>
    </dgm:pt>
    <dgm:pt modelId="{67A32B54-196B-4510-A649-0C046A2855C4}" type="sibTrans" cxnId="{679931FE-1AA7-477F-BDFB-7C3884D53193}">
      <dgm:prSet/>
      <dgm:spPr/>
      <dgm:t>
        <a:bodyPr/>
        <a:lstStyle/>
        <a:p>
          <a:endParaRPr lang="ru-RU"/>
        </a:p>
      </dgm:t>
    </dgm:pt>
    <dgm:pt modelId="{9EF5434A-BFE4-41FB-88F2-1A5A26AD15F2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  <a:t>Механизм использования дидактического, наглядного и других материалов</a:t>
          </a:r>
          <a:endParaRPr lang="ru-RU" sz="1800" b="1" dirty="0">
            <a:solidFill>
              <a:srgbClr val="FFFF00"/>
            </a:solidFill>
            <a:latin typeface="Arial" pitchFamily="34" charset="0"/>
            <a:cs typeface="Arial" pitchFamily="34" charset="0"/>
          </a:endParaRPr>
        </a:p>
      </dgm:t>
    </dgm:pt>
    <dgm:pt modelId="{391F5229-48E6-42DB-AD80-D870006CAD06}" type="parTrans" cxnId="{410488C8-C470-4105-8B72-36DB27454FF7}">
      <dgm:prSet/>
      <dgm:spPr/>
      <dgm:t>
        <a:bodyPr/>
        <a:lstStyle/>
        <a:p>
          <a:endParaRPr lang="ru-RU"/>
        </a:p>
      </dgm:t>
    </dgm:pt>
    <dgm:pt modelId="{1173515E-501B-4CAD-AD06-A35EB793A9F3}" type="sibTrans" cxnId="{410488C8-C470-4105-8B72-36DB27454FF7}">
      <dgm:prSet/>
      <dgm:spPr/>
      <dgm:t>
        <a:bodyPr/>
        <a:lstStyle/>
        <a:p>
          <a:endParaRPr lang="ru-RU"/>
        </a:p>
      </dgm:t>
    </dgm:pt>
    <dgm:pt modelId="{3A5FBB77-7983-4223-930D-74BED7A2C8F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Использование в учебной деятельности возможностей информационно-образовательной среды</a:t>
          </a:r>
          <a:endParaRPr lang="ru-RU" sz="18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B15E1B2B-167F-498E-8409-3B6A4A6B485B}" type="parTrans" cxnId="{24984306-294E-40C5-A22D-01315F00FC92}">
      <dgm:prSet/>
      <dgm:spPr/>
      <dgm:t>
        <a:bodyPr/>
        <a:lstStyle/>
        <a:p>
          <a:endParaRPr lang="ru-RU"/>
        </a:p>
      </dgm:t>
    </dgm:pt>
    <dgm:pt modelId="{DEE81CCB-6781-4EB3-9FA6-24D6D6CC4886}" type="sibTrans" cxnId="{24984306-294E-40C5-A22D-01315F00FC92}">
      <dgm:prSet/>
      <dgm:spPr/>
      <dgm:t>
        <a:bodyPr/>
        <a:lstStyle/>
        <a:p>
          <a:endParaRPr lang="ru-RU"/>
        </a:p>
      </dgm:t>
    </dgm:pt>
    <dgm:pt modelId="{08663FF7-655F-469E-91C1-5EB47C899B98}">
      <dgm:prSet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Требования к ведению документации</a:t>
          </a:r>
          <a:endParaRPr lang="ru-RU" sz="18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B5B83499-D105-45B7-93B3-E08F435E91A0}" type="parTrans" cxnId="{CE2FDF36-D626-40EF-9969-75D458621DE8}">
      <dgm:prSet/>
      <dgm:spPr/>
      <dgm:t>
        <a:bodyPr/>
        <a:lstStyle/>
        <a:p>
          <a:endParaRPr lang="ru-RU"/>
        </a:p>
      </dgm:t>
    </dgm:pt>
    <dgm:pt modelId="{BCFCC10A-8A0D-406C-BCEE-6C71019DC8E6}" type="sibTrans" cxnId="{CE2FDF36-D626-40EF-9969-75D458621DE8}">
      <dgm:prSet/>
      <dgm:spPr/>
      <dgm:t>
        <a:bodyPr/>
        <a:lstStyle/>
        <a:p>
          <a:endParaRPr lang="ru-RU"/>
        </a:p>
      </dgm:t>
    </dgm:pt>
    <dgm:pt modelId="{D6B4FD10-7B72-48A2-9F3F-5D0473162B2D}">
      <dgm:prSet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  <a:t>Формы и методы организации внеурочной деятельности учащихся</a:t>
          </a:r>
          <a:endParaRPr lang="ru-RU" sz="1800" b="1" dirty="0">
            <a:solidFill>
              <a:srgbClr val="FFFF00"/>
            </a:solidFill>
            <a:latin typeface="Arial" pitchFamily="34" charset="0"/>
            <a:cs typeface="Arial" pitchFamily="34" charset="0"/>
          </a:endParaRPr>
        </a:p>
      </dgm:t>
    </dgm:pt>
    <dgm:pt modelId="{23583048-B18F-4EB5-AB99-AEB79B6F6B83}" type="parTrans" cxnId="{021343A3-3CEC-4203-A6DC-EB0C986B9BE8}">
      <dgm:prSet/>
      <dgm:spPr/>
      <dgm:t>
        <a:bodyPr/>
        <a:lstStyle/>
        <a:p>
          <a:endParaRPr lang="ru-RU"/>
        </a:p>
      </dgm:t>
    </dgm:pt>
    <dgm:pt modelId="{4DD8955D-5E26-4F67-8D56-08D22DF7963E}" type="sibTrans" cxnId="{021343A3-3CEC-4203-A6DC-EB0C986B9BE8}">
      <dgm:prSet/>
      <dgm:spPr/>
      <dgm:t>
        <a:bodyPr/>
        <a:lstStyle/>
        <a:p>
          <a:endParaRPr lang="ru-RU"/>
        </a:p>
      </dgm:t>
    </dgm:pt>
    <dgm:pt modelId="{A7A29890-0BB9-4D4C-A8C8-CD80437B57F3}" type="pres">
      <dgm:prSet presAssocID="{4413B550-0AD5-44BB-881C-0B8C5FE4BFD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2D8EFF-580A-472A-95D8-8E51B2E58E30}" type="pres">
      <dgm:prSet presAssocID="{ADF291CF-896F-4662-9882-6A5C3EFD5C4B}" presName="node" presStyleLbl="node1" presStyleIdx="0" presStyleCnt="5" custScaleX="115256" custScaleY="111145" custRadScaleRad="101399" custRadScaleInc="19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C2505F-7A92-4B07-B96D-2C8CC8141572}" type="pres">
      <dgm:prSet presAssocID="{ADF291CF-896F-4662-9882-6A5C3EFD5C4B}" presName="spNode" presStyleCnt="0"/>
      <dgm:spPr/>
    </dgm:pt>
    <dgm:pt modelId="{902910F0-5183-4AE3-8770-5FF35B671FF3}" type="pres">
      <dgm:prSet presAssocID="{67A32B54-196B-4510-A649-0C046A2855C4}" presName="sibTrans" presStyleLbl="sibTrans1D1" presStyleIdx="0" presStyleCnt="5"/>
      <dgm:spPr/>
      <dgm:t>
        <a:bodyPr/>
        <a:lstStyle/>
        <a:p>
          <a:endParaRPr lang="ru-RU"/>
        </a:p>
      </dgm:t>
    </dgm:pt>
    <dgm:pt modelId="{42828B9B-720E-47F6-9CA0-091820BA973E}" type="pres">
      <dgm:prSet presAssocID="{08663FF7-655F-469E-91C1-5EB47C899B98}" presName="node" presStyleLbl="node1" presStyleIdx="1" presStyleCnt="5" custScaleX="134927" custScaleY="134453" custRadScaleRad="100995" custRadScaleInc="25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C5630F-4FAE-43B3-ADCC-E426F2C62B91}" type="pres">
      <dgm:prSet presAssocID="{08663FF7-655F-469E-91C1-5EB47C899B98}" presName="spNode" presStyleCnt="0"/>
      <dgm:spPr/>
    </dgm:pt>
    <dgm:pt modelId="{1EAB5D7A-79C9-451F-B52B-718522751A12}" type="pres">
      <dgm:prSet presAssocID="{BCFCC10A-8A0D-406C-BCEE-6C71019DC8E6}" presName="sibTrans" presStyleLbl="sibTrans1D1" presStyleIdx="1" presStyleCnt="5"/>
      <dgm:spPr/>
      <dgm:t>
        <a:bodyPr/>
        <a:lstStyle/>
        <a:p>
          <a:endParaRPr lang="ru-RU"/>
        </a:p>
      </dgm:t>
    </dgm:pt>
    <dgm:pt modelId="{4C635EA8-E50F-4E87-892B-36446E65691F}" type="pres">
      <dgm:prSet presAssocID="{D6B4FD10-7B72-48A2-9F3F-5D0473162B2D}" presName="node" presStyleLbl="node1" presStyleIdx="2" presStyleCnt="5" custScaleX="128718" custScaleY="1106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2042B3-BC24-4338-BD24-065A44C765EF}" type="pres">
      <dgm:prSet presAssocID="{D6B4FD10-7B72-48A2-9F3F-5D0473162B2D}" presName="spNode" presStyleCnt="0"/>
      <dgm:spPr/>
    </dgm:pt>
    <dgm:pt modelId="{7E696818-2504-494E-808C-C28F51347D99}" type="pres">
      <dgm:prSet presAssocID="{4DD8955D-5E26-4F67-8D56-08D22DF7963E}" presName="sibTrans" presStyleLbl="sibTrans1D1" presStyleIdx="2" presStyleCnt="5"/>
      <dgm:spPr/>
      <dgm:t>
        <a:bodyPr/>
        <a:lstStyle/>
        <a:p>
          <a:endParaRPr lang="ru-RU"/>
        </a:p>
      </dgm:t>
    </dgm:pt>
    <dgm:pt modelId="{2C163489-F72D-4188-AEE2-B37C33E211D7}" type="pres">
      <dgm:prSet presAssocID="{9EF5434A-BFE4-41FB-88F2-1A5A26AD15F2}" presName="node" presStyleLbl="node1" presStyleIdx="3" presStyleCnt="5" custScaleX="126522" custScaleY="106665" custRadScaleRad="98889" custRadScaleInc="-14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2C619-5481-4D30-B073-A5068253C030}" type="pres">
      <dgm:prSet presAssocID="{9EF5434A-BFE4-41FB-88F2-1A5A26AD15F2}" presName="spNode" presStyleCnt="0"/>
      <dgm:spPr/>
    </dgm:pt>
    <dgm:pt modelId="{A53806F5-8C5B-4C2B-9E7A-D77EB4F2BF1A}" type="pres">
      <dgm:prSet presAssocID="{1173515E-501B-4CAD-AD06-A35EB793A9F3}" presName="sibTrans" presStyleLbl="sibTrans1D1" presStyleIdx="3" presStyleCnt="5"/>
      <dgm:spPr/>
      <dgm:t>
        <a:bodyPr/>
        <a:lstStyle/>
        <a:p>
          <a:endParaRPr lang="ru-RU"/>
        </a:p>
      </dgm:t>
    </dgm:pt>
    <dgm:pt modelId="{61E3145D-0230-41E0-805B-79A745D8FA9E}" type="pres">
      <dgm:prSet presAssocID="{3A5FBB77-7983-4223-930D-74BED7A2C8F0}" presName="node" presStyleLbl="node1" presStyleIdx="4" presStyleCnt="5" custScaleX="132732" custScaleY="1344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E66AFD-CC17-4EA0-A9D9-5F85D8AE9404}" type="pres">
      <dgm:prSet presAssocID="{3A5FBB77-7983-4223-930D-74BED7A2C8F0}" presName="spNode" presStyleCnt="0"/>
      <dgm:spPr/>
    </dgm:pt>
    <dgm:pt modelId="{F41DFD38-29E9-4B02-87B2-81B0F0B7AD5E}" type="pres">
      <dgm:prSet presAssocID="{DEE81CCB-6781-4EB3-9FA6-24D6D6CC4886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691AFA6D-8C45-42FE-A50E-AB39604AE1FD}" type="presOf" srcId="{D6B4FD10-7B72-48A2-9F3F-5D0473162B2D}" destId="{4C635EA8-E50F-4E87-892B-36446E65691F}" srcOrd="0" destOrd="0" presId="urn:microsoft.com/office/officeart/2005/8/layout/cycle5"/>
    <dgm:cxn modelId="{410488C8-C470-4105-8B72-36DB27454FF7}" srcId="{4413B550-0AD5-44BB-881C-0B8C5FE4BFDB}" destId="{9EF5434A-BFE4-41FB-88F2-1A5A26AD15F2}" srcOrd="3" destOrd="0" parTransId="{391F5229-48E6-42DB-AD80-D870006CAD06}" sibTransId="{1173515E-501B-4CAD-AD06-A35EB793A9F3}"/>
    <dgm:cxn modelId="{EA40A2B0-943E-4D12-9CE2-1D5CF8519F05}" type="presOf" srcId="{3A5FBB77-7983-4223-930D-74BED7A2C8F0}" destId="{61E3145D-0230-41E0-805B-79A745D8FA9E}" srcOrd="0" destOrd="0" presId="urn:microsoft.com/office/officeart/2005/8/layout/cycle5"/>
    <dgm:cxn modelId="{56B80945-F864-4BA3-B697-F196D78FC4C7}" type="presOf" srcId="{DEE81CCB-6781-4EB3-9FA6-24D6D6CC4886}" destId="{F41DFD38-29E9-4B02-87B2-81B0F0B7AD5E}" srcOrd="0" destOrd="0" presId="urn:microsoft.com/office/officeart/2005/8/layout/cycle5"/>
    <dgm:cxn modelId="{24984306-294E-40C5-A22D-01315F00FC92}" srcId="{4413B550-0AD5-44BB-881C-0B8C5FE4BFDB}" destId="{3A5FBB77-7983-4223-930D-74BED7A2C8F0}" srcOrd="4" destOrd="0" parTransId="{B15E1B2B-167F-498E-8409-3B6A4A6B485B}" sibTransId="{DEE81CCB-6781-4EB3-9FA6-24D6D6CC4886}"/>
    <dgm:cxn modelId="{5A3531A1-575D-4D64-828A-A914A71C819B}" type="presOf" srcId="{1173515E-501B-4CAD-AD06-A35EB793A9F3}" destId="{A53806F5-8C5B-4C2B-9E7A-D77EB4F2BF1A}" srcOrd="0" destOrd="0" presId="urn:microsoft.com/office/officeart/2005/8/layout/cycle5"/>
    <dgm:cxn modelId="{8C9BF739-3FE7-4293-8F25-CC017EFFAFC4}" type="presOf" srcId="{67A32B54-196B-4510-A649-0C046A2855C4}" destId="{902910F0-5183-4AE3-8770-5FF35B671FF3}" srcOrd="0" destOrd="0" presId="urn:microsoft.com/office/officeart/2005/8/layout/cycle5"/>
    <dgm:cxn modelId="{021343A3-3CEC-4203-A6DC-EB0C986B9BE8}" srcId="{4413B550-0AD5-44BB-881C-0B8C5FE4BFDB}" destId="{D6B4FD10-7B72-48A2-9F3F-5D0473162B2D}" srcOrd="2" destOrd="0" parTransId="{23583048-B18F-4EB5-AB99-AEB79B6F6B83}" sibTransId="{4DD8955D-5E26-4F67-8D56-08D22DF7963E}"/>
    <dgm:cxn modelId="{679931FE-1AA7-477F-BDFB-7C3884D53193}" srcId="{4413B550-0AD5-44BB-881C-0B8C5FE4BFDB}" destId="{ADF291CF-896F-4662-9882-6A5C3EFD5C4B}" srcOrd="0" destOrd="0" parTransId="{BE9579ED-6A02-4B31-BE54-A91D3997E8DD}" sibTransId="{67A32B54-196B-4510-A649-0C046A2855C4}"/>
    <dgm:cxn modelId="{C7646441-8190-4A4C-BA1B-955AE00C3FCC}" type="presOf" srcId="{08663FF7-655F-469E-91C1-5EB47C899B98}" destId="{42828B9B-720E-47F6-9CA0-091820BA973E}" srcOrd="0" destOrd="0" presId="urn:microsoft.com/office/officeart/2005/8/layout/cycle5"/>
    <dgm:cxn modelId="{D73D3085-D55B-40E3-A524-E08898AB62DB}" type="presOf" srcId="{BCFCC10A-8A0D-406C-BCEE-6C71019DC8E6}" destId="{1EAB5D7A-79C9-451F-B52B-718522751A12}" srcOrd="0" destOrd="0" presId="urn:microsoft.com/office/officeart/2005/8/layout/cycle5"/>
    <dgm:cxn modelId="{69C1567B-9E1C-4B4D-816E-07D646E14839}" type="presOf" srcId="{9EF5434A-BFE4-41FB-88F2-1A5A26AD15F2}" destId="{2C163489-F72D-4188-AEE2-B37C33E211D7}" srcOrd="0" destOrd="0" presId="urn:microsoft.com/office/officeart/2005/8/layout/cycle5"/>
    <dgm:cxn modelId="{CE2FDF36-D626-40EF-9969-75D458621DE8}" srcId="{4413B550-0AD5-44BB-881C-0B8C5FE4BFDB}" destId="{08663FF7-655F-469E-91C1-5EB47C899B98}" srcOrd="1" destOrd="0" parTransId="{B5B83499-D105-45B7-93B3-E08F435E91A0}" sibTransId="{BCFCC10A-8A0D-406C-BCEE-6C71019DC8E6}"/>
    <dgm:cxn modelId="{DD95BCAE-E074-4B9F-8CFB-0920BD5FFBD1}" type="presOf" srcId="{4413B550-0AD5-44BB-881C-0B8C5FE4BFDB}" destId="{A7A29890-0BB9-4D4C-A8C8-CD80437B57F3}" srcOrd="0" destOrd="0" presId="urn:microsoft.com/office/officeart/2005/8/layout/cycle5"/>
    <dgm:cxn modelId="{3D8331E6-2193-4B6E-9F24-4D9B60DEBFCE}" type="presOf" srcId="{4DD8955D-5E26-4F67-8D56-08D22DF7963E}" destId="{7E696818-2504-494E-808C-C28F51347D99}" srcOrd="0" destOrd="0" presId="urn:microsoft.com/office/officeart/2005/8/layout/cycle5"/>
    <dgm:cxn modelId="{1A1B051F-0CAD-4815-BF40-5C50A26C2FBC}" type="presOf" srcId="{ADF291CF-896F-4662-9882-6A5C3EFD5C4B}" destId="{C32D8EFF-580A-472A-95D8-8E51B2E58E30}" srcOrd="0" destOrd="0" presId="urn:microsoft.com/office/officeart/2005/8/layout/cycle5"/>
    <dgm:cxn modelId="{D6B83938-E0D7-4354-B220-8A23B7BE2C91}" type="presParOf" srcId="{A7A29890-0BB9-4D4C-A8C8-CD80437B57F3}" destId="{C32D8EFF-580A-472A-95D8-8E51B2E58E30}" srcOrd="0" destOrd="0" presId="urn:microsoft.com/office/officeart/2005/8/layout/cycle5"/>
    <dgm:cxn modelId="{EBE48BD1-0CDA-4FE2-A0AC-6BDE678AB7F7}" type="presParOf" srcId="{A7A29890-0BB9-4D4C-A8C8-CD80437B57F3}" destId="{5BC2505F-7A92-4B07-B96D-2C8CC8141572}" srcOrd="1" destOrd="0" presId="urn:microsoft.com/office/officeart/2005/8/layout/cycle5"/>
    <dgm:cxn modelId="{26B1C031-337F-4E35-9FA0-C9C66EBA552B}" type="presParOf" srcId="{A7A29890-0BB9-4D4C-A8C8-CD80437B57F3}" destId="{902910F0-5183-4AE3-8770-5FF35B671FF3}" srcOrd="2" destOrd="0" presId="urn:microsoft.com/office/officeart/2005/8/layout/cycle5"/>
    <dgm:cxn modelId="{6E204317-6649-447C-A8CC-A53CD0E284C6}" type="presParOf" srcId="{A7A29890-0BB9-4D4C-A8C8-CD80437B57F3}" destId="{42828B9B-720E-47F6-9CA0-091820BA973E}" srcOrd="3" destOrd="0" presId="urn:microsoft.com/office/officeart/2005/8/layout/cycle5"/>
    <dgm:cxn modelId="{BC8F6679-71BA-4358-A557-92E900E53693}" type="presParOf" srcId="{A7A29890-0BB9-4D4C-A8C8-CD80437B57F3}" destId="{8BC5630F-4FAE-43B3-ADCC-E426F2C62B91}" srcOrd="4" destOrd="0" presId="urn:microsoft.com/office/officeart/2005/8/layout/cycle5"/>
    <dgm:cxn modelId="{2B298F37-3718-4965-BD1C-1AB93F8B21EB}" type="presParOf" srcId="{A7A29890-0BB9-4D4C-A8C8-CD80437B57F3}" destId="{1EAB5D7A-79C9-451F-B52B-718522751A12}" srcOrd="5" destOrd="0" presId="urn:microsoft.com/office/officeart/2005/8/layout/cycle5"/>
    <dgm:cxn modelId="{6B46B6B5-128B-450E-ABD4-1577326D4714}" type="presParOf" srcId="{A7A29890-0BB9-4D4C-A8C8-CD80437B57F3}" destId="{4C635EA8-E50F-4E87-892B-36446E65691F}" srcOrd="6" destOrd="0" presId="urn:microsoft.com/office/officeart/2005/8/layout/cycle5"/>
    <dgm:cxn modelId="{44A51692-050A-4A9F-BBE4-842044BCDCD5}" type="presParOf" srcId="{A7A29890-0BB9-4D4C-A8C8-CD80437B57F3}" destId="{A82042B3-BC24-4338-BD24-065A44C765EF}" srcOrd="7" destOrd="0" presId="urn:microsoft.com/office/officeart/2005/8/layout/cycle5"/>
    <dgm:cxn modelId="{B4A01074-6B7E-4D7F-8998-FD840C9C135B}" type="presParOf" srcId="{A7A29890-0BB9-4D4C-A8C8-CD80437B57F3}" destId="{7E696818-2504-494E-808C-C28F51347D99}" srcOrd="8" destOrd="0" presId="urn:microsoft.com/office/officeart/2005/8/layout/cycle5"/>
    <dgm:cxn modelId="{2E627991-D9B6-4FB0-9C1D-64924ABE0BE6}" type="presParOf" srcId="{A7A29890-0BB9-4D4C-A8C8-CD80437B57F3}" destId="{2C163489-F72D-4188-AEE2-B37C33E211D7}" srcOrd="9" destOrd="0" presId="urn:microsoft.com/office/officeart/2005/8/layout/cycle5"/>
    <dgm:cxn modelId="{378091F0-A11A-48B4-AC03-3F4010F6D182}" type="presParOf" srcId="{A7A29890-0BB9-4D4C-A8C8-CD80437B57F3}" destId="{34F2C619-5481-4D30-B073-A5068253C030}" srcOrd="10" destOrd="0" presId="urn:microsoft.com/office/officeart/2005/8/layout/cycle5"/>
    <dgm:cxn modelId="{66E4320A-5DEE-4DAA-994B-F1257825F367}" type="presParOf" srcId="{A7A29890-0BB9-4D4C-A8C8-CD80437B57F3}" destId="{A53806F5-8C5B-4C2B-9E7A-D77EB4F2BF1A}" srcOrd="11" destOrd="0" presId="urn:microsoft.com/office/officeart/2005/8/layout/cycle5"/>
    <dgm:cxn modelId="{21F12721-2828-4C52-9F4B-DCD3924F51C6}" type="presParOf" srcId="{A7A29890-0BB9-4D4C-A8C8-CD80437B57F3}" destId="{61E3145D-0230-41E0-805B-79A745D8FA9E}" srcOrd="12" destOrd="0" presId="urn:microsoft.com/office/officeart/2005/8/layout/cycle5"/>
    <dgm:cxn modelId="{5C645D72-0AC9-4755-96CA-08452B431FFC}" type="presParOf" srcId="{A7A29890-0BB9-4D4C-A8C8-CD80437B57F3}" destId="{37E66AFD-CC17-4EA0-A9D9-5F85D8AE9404}" srcOrd="13" destOrd="0" presId="urn:microsoft.com/office/officeart/2005/8/layout/cycle5"/>
    <dgm:cxn modelId="{CEA8926B-F734-43DE-86AA-33622D172600}" type="presParOf" srcId="{A7A29890-0BB9-4D4C-A8C8-CD80437B57F3}" destId="{F41DFD38-29E9-4B02-87B2-81B0F0B7AD5E}" srcOrd="14" destOrd="0" presId="urn:microsoft.com/office/officeart/2005/8/layout/cycle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74EA4D-288F-4C12-9588-A09EA3644AAB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511F25B-0E80-48F2-8F76-6F373925CDAB}">
      <dgm:prSet phldrT="[Текст]"/>
      <dgm:spPr/>
      <dgm:t>
        <a:bodyPr/>
        <a:lstStyle/>
        <a:p>
          <a:r>
            <a:rPr lang="ru-RU" dirty="0" smtClean="0"/>
            <a:t>*</a:t>
          </a:r>
          <a:endParaRPr lang="ru-RU" dirty="0"/>
        </a:p>
      </dgm:t>
    </dgm:pt>
    <dgm:pt modelId="{1C3B5158-7D0C-472B-A912-475B8BC3A452}" type="parTrans" cxnId="{A2AE230B-4886-4960-984E-1160CDE37F7A}">
      <dgm:prSet/>
      <dgm:spPr/>
      <dgm:t>
        <a:bodyPr/>
        <a:lstStyle/>
        <a:p>
          <a:endParaRPr lang="ru-RU"/>
        </a:p>
      </dgm:t>
    </dgm:pt>
    <dgm:pt modelId="{970F0873-A5C5-4EEC-96F0-E44CA950DE71}" type="sibTrans" cxnId="{A2AE230B-4886-4960-984E-1160CDE37F7A}">
      <dgm:prSet/>
      <dgm:spPr/>
      <dgm:t>
        <a:bodyPr/>
        <a:lstStyle/>
        <a:p>
          <a:endParaRPr lang="ru-RU"/>
        </a:p>
      </dgm:t>
    </dgm:pt>
    <dgm:pt modelId="{24D854F2-6521-4168-9BAE-A5709647BD67}">
      <dgm:prSet phldrT="[Текст]" custT="1"/>
      <dgm:spPr/>
      <dgm:t>
        <a:bodyPr/>
        <a:lstStyle/>
        <a:p>
          <a:r>
            <a:rPr lang="ru-RU" sz="21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практическое </a:t>
          </a:r>
          <a:r>
            <a:rPr lang="ru-RU" sz="21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и </a:t>
          </a:r>
          <a:r>
            <a:rPr lang="ru-RU" sz="21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теоретическое освоение </a:t>
          </a:r>
          <a:r>
            <a:rPr lang="ru-RU" sz="21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основ педагогической деятельности </a:t>
          </a:r>
          <a:r>
            <a:rPr lang="ru-RU" sz="14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(подготовка, проведение и анализ урока; формы, методы и приемы обучения; основы управления уроком и др.)</a:t>
          </a:r>
          <a:endParaRPr lang="ru-RU" sz="1500" i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361ABE97-6BCA-4EF3-80EE-F040668CC22E}" type="parTrans" cxnId="{B8A5A1EF-7DF7-48CC-9002-D51D65083DA8}">
      <dgm:prSet/>
      <dgm:spPr/>
      <dgm:t>
        <a:bodyPr/>
        <a:lstStyle/>
        <a:p>
          <a:endParaRPr lang="ru-RU"/>
        </a:p>
      </dgm:t>
    </dgm:pt>
    <dgm:pt modelId="{2A7CF00F-02F5-4418-B2D0-B674FBAC71CA}" type="sibTrans" cxnId="{B8A5A1EF-7DF7-48CC-9002-D51D65083DA8}">
      <dgm:prSet/>
      <dgm:spPr/>
      <dgm:t>
        <a:bodyPr/>
        <a:lstStyle/>
        <a:p>
          <a:endParaRPr lang="ru-RU"/>
        </a:p>
      </dgm:t>
    </dgm:pt>
    <dgm:pt modelId="{B028B840-EC02-4536-A739-683FF64B61F1}">
      <dgm:prSet phldrT="[Текст]"/>
      <dgm:spPr/>
      <dgm:t>
        <a:bodyPr/>
        <a:lstStyle/>
        <a:p>
          <a:r>
            <a:rPr lang="ru-RU" dirty="0" smtClean="0"/>
            <a:t>*</a:t>
          </a:r>
          <a:endParaRPr lang="ru-RU" dirty="0"/>
        </a:p>
      </dgm:t>
    </dgm:pt>
    <dgm:pt modelId="{F67DA2F4-966F-4DC9-9745-3F32033762AE}" type="parTrans" cxnId="{E2F023EB-EB4C-45DA-91FA-1129C35181E7}">
      <dgm:prSet/>
      <dgm:spPr/>
      <dgm:t>
        <a:bodyPr/>
        <a:lstStyle/>
        <a:p>
          <a:endParaRPr lang="ru-RU"/>
        </a:p>
      </dgm:t>
    </dgm:pt>
    <dgm:pt modelId="{6520B012-159B-46D3-B005-1F297BE6527C}" type="sibTrans" cxnId="{E2F023EB-EB4C-45DA-91FA-1129C35181E7}">
      <dgm:prSet/>
      <dgm:spPr/>
      <dgm:t>
        <a:bodyPr/>
        <a:lstStyle/>
        <a:p>
          <a:endParaRPr lang="ru-RU"/>
        </a:p>
      </dgm:t>
    </dgm:pt>
    <dgm:pt modelId="{2319A917-E117-4F9A-A905-14DE17C40789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разработка программы собственного профессионального роста</a:t>
          </a:r>
          <a:endParaRPr lang="ru-RU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A2873922-EA93-4577-8E1E-11E11ED539B7}" type="parTrans" cxnId="{334CB68F-5671-46CD-B84C-0CBC3064E535}">
      <dgm:prSet/>
      <dgm:spPr/>
      <dgm:t>
        <a:bodyPr/>
        <a:lstStyle/>
        <a:p>
          <a:endParaRPr lang="ru-RU"/>
        </a:p>
      </dgm:t>
    </dgm:pt>
    <dgm:pt modelId="{7865B880-FA1F-4E0E-A850-3026115FE623}" type="sibTrans" cxnId="{334CB68F-5671-46CD-B84C-0CBC3064E535}">
      <dgm:prSet/>
      <dgm:spPr/>
      <dgm:t>
        <a:bodyPr/>
        <a:lstStyle/>
        <a:p>
          <a:endParaRPr lang="ru-RU"/>
        </a:p>
      </dgm:t>
    </dgm:pt>
    <dgm:pt modelId="{E4148058-8CF3-4514-BD46-97BD5A00A1C5}">
      <dgm:prSet phldrT="[Текст]"/>
      <dgm:spPr/>
      <dgm:t>
        <a:bodyPr/>
        <a:lstStyle/>
        <a:p>
          <a:r>
            <a:rPr lang="ru-RU" dirty="0" smtClean="0"/>
            <a:t>*</a:t>
          </a:r>
          <a:endParaRPr lang="ru-RU" dirty="0"/>
        </a:p>
      </dgm:t>
    </dgm:pt>
    <dgm:pt modelId="{932BA449-B7EE-40D6-854E-D104DFBD8D9E}" type="parTrans" cxnId="{CEED3389-6C13-42C5-AB83-94D862AED2AE}">
      <dgm:prSet/>
      <dgm:spPr/>
      <dgm:t>
        <a:bodyPr/>
        <a:lstStyle/>
        <a:p>
          <a:endParaRPr lang="ru-RU"/>
        </a:p>
      </dgm:t>
    </dgm:pt>
    <dgm:pt modelId="{48154A37-0506-4C9B-82AE-1F1573F318CC}" type="sibTrans" cxnId="{CEED3389-6C13-42C5-AB83-94D862AED2AE}">
      <dgm:prSet/>
      <dgm:spPr/>
      <dgm:t>
        <a:bodyPr/>
        <a:lstStyle/>
        <a:p>
          <a:endParaRPr lang="ru-RU"/>
        </a:p>
      </dgm:t>
    </dgm:pt>
    <dgm:pt modelId="{6563138F-D8DE-401E-B653-C0E8E4B5AE6D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подготовка к предстоящей аттестации на подтверждение или повышение категории</a:t>
          </a:r>
          <a:endParaRPr lang="ru-RU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D2C85B38-2DBE-4279-8177-3F3B4B6FD82B}" type="parTrans" cxnId="{407B66DD-22FD-4073-9048-722900AB96BA}">
      <dgm:prSet/>
      <dgm:spPr/>
      <dgm:t>
        <a:bodyPr/>
        <a:lstStyle/>
        <a:p>
          <a:endParaRPr lang="ru-RU"/>
        </a:p>
      </dgm:t>
    </dgm:pt>
    <dgm:pt modelId="{AF55169E-B166-43A1-A305-CAC5CA3BFA23}" type="sibTrans" cxnId="{407B66DD-22FD-4073-9048-722900AB96BA}">
      <dgm:prSet/>
      <dgm:spPr/>
      <dgm:t>
        <a:bodyPr/>
        <a:lstStyle/>
        <a:p>
          <a:endParaRPr lang="ru-RU"/>
        </a:p>
      </dgm:t>
    </dgm:pt>
    <dgm:pt modelId="{269B2F67-A0F5-4B26-B8C4-56A6F23B4D2E}">
      <dgm:prSet phldrT="[Текст]"/>
      <dgm:spPr/>
      <dgm:t>
        <a:bodyPr/>
        <a:lstStyle/>
        <a:p>
          <a:r>
            <a:rPr lang="ru-RU" dirty="0" smtClean="0"/>
            <a:t>*</a:t>
          </a:r>
          <a:endParaRPr lang="ru-RU" dirty="0"/>
        </a:p>
      </dgm:t>
    </dgm:pt>
    <dgm:pt modelId="{5785ED71-4A84-4796-A8A5-E7798E898BA1}" type="parTrans" cxnId="{96ADD305-943D-4DD6-9B34-FA375DFB6E03}">
      <dgm:prSet/>
      <dgm:spPr/>
      <dgm:t>
        <a:bodyPr/>
        <a:lstStyle/>
        <a:p>
          <a:endParaRPr lang="ru-RU"/>
        </a:p>
      </dgm:t>
    </dgm:pt>
    <dgm:pt modelId="{1BDFD411-D515-453A-88DA-5BE23A85BA45}" type="sibTrans" cxnId="{96ADD305-943D-4DD6-9B34-FA375DFB6E03}">
      <dgm:prSet/>
      <dgm:spPr/>
      <dgm:t>
        <a:bodyPr/>
        <a:lstStyle/>
        <a:p>
          <a:endParaRPr lang="ru-RU"/>
        </a:p>
      </dgm:t>
    </dgm:pt>
    <dgm:pt modelId="{EF1A7159-50DD-42F3-9CA4-AB7B7C4A53A9}">
      <dgm:prSet phldrT="[Текст]"/>
      <dgm:spPr/>
      <dgm:t>
        <a:bodyPr/>
        <a:lstStyle/>
        <a:p>
          <a:r>
            <a:rPr lang="ru-RU" dirty="0" smtClean="0"/>
            <a:t>*</a:t>
          </a:r>
          <a:endParaRPr lang="ru-RU" dirty="0"/>
        </a:p>
      </dgm:t>
    </dgm:pt>
    <dgm:pt modelId="{CECCC6FA-196A-4F8D-B8AD-2B332C557206}" type="parTrans" cxnId="{F7594E00-AD98-4FCC-B16A-097441A6DAC2}">
      <dgm:prSet/>
      <dgm:spPr/>
      <dgm:t>
        <a:bodyPr/>
        <a:lstStyle/>
        <a:p>
          <a:endParaRPr lang="ru-RU"/>
        </a:p>
      </dgm:t>
    </dgm:pt>
    <dgm:pt modelId="{248B6755-D4E8-4884-AED1-7A42604E927D}" type="sibTrans" cxnId="{F7594E00-AD98-4FCC-B16A-097441A6DAC2}">
      <dgm:prSet/>
      <dgm:spPr/>
      <dgm:t>
        <a:bodyPr/>
        <a:lstStyle/>
        <a:p>
          <a:endParaRPr lang="ru-RU"/>
        </a:p>
      </dgm:t>
    </dgm:pt>
    <dgm:pt modelId="{5E266723-76B6-4F76-A916-B385D4A8E40C}">
      <dgm:prSet phldrT="[Текст]"/>
      <dgm:spPr/>
      <dgm:t>
        <a:bodyPr/>
        <a:lstStyle/>
        <a:p>
          <a:r>
            <a:rPr lang="ru-RU" dirty="0" smtClean="0"/>
            <a:t>*</a:t>
          </a:r>
          <a:endParaRPr lang="ru-RU" dirty="0"/>
        </a:p>
      </dgm:t>
    </dgm:pt>
    <dgm:pt modelId="{A4A6FFC4-BE87-427D-AB99-92F1F8934F2A}" type="parTrans" cxnId="{58FC5B21-388E-4353-8B74-3AAB2A7E2F0C}">
      <dgm:prSet/>
      <dgm:spPr/>
      <dgm:t>
        <a:bodyPr/>
        <a:lstStyle/>
        <a:p>
          <a:endParaRPr lang="ru-RU"/>
        </a:p>
      </dgm:t>
    </dgm:pt>
    <dgm:pt modelId="{5CA33FE6-1B7F-40E7-A6B0-A51BC9BE81EE}" type="sibTrans" cxnId="{58FC5B21-388E-4353-8B74-3AAB2A7E2F0C}">
      <dgm:prSet/>
      <dgm:spPr/>
      <dgm:t>
        <a:bodyPr/>
        <a:lstStyle/>
        <a:p>
          <a:endParaRPr lang="ru-RU"/>
        </a:p>
      </dgm:t>
    </dgm:pt>
    <dgm:pt modelId="{1E486E27-30EE-4184-A608-AA01FFE82C9B}">
      <dgm:prSet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выбор приоритетной методической темы для самообразования</a:t>
          </a:r>
          <a:endParaRPr lang="ru-RU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13C23A17-5683-424A-A4D9-F140974A4F4F}" type="parTrans" cxnId="{791007C7-131A-4784-B7A6-8895B470AC5A}">
      <dgm:prSet/>
      <dgm:spPr/>
      <dgm:t>
        <a:bodyPr/>
        <a:lstStyle/>
        <a:p>
          <a:endParaRPr lang="ru-RU"/>
        </a:p>
      </dgm:t>
    </dgm:pt>
    <dgm:pt modelId="{8357ABCC-E0DB-4F80-9A9B-9E5FADDE1CA0}" type="sibTrans" cxnId="{791007C7-131A-4784-B7A6-8895B470AC5A}">
      <dgm:prSet/>
      <dgm:spPr/>
      <dgm:t>
        <a:bodyPr/>
        <a:lstStyle/>
        <a:p>
          <a:endParaRPr lang="ru-RU"/>
        </a:p>
      </dgm:t>
    </dgm:pt>
    <dgm:pt modelId="{69F8C4A7-4540-4DE8-896C-3607BEA250F3}">
      <dgm:prSet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подготовка к первичному повышению квалификации</a:t>
          </a:r>
          <a:endParaRPr lang="ru-RU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887A9ABC-DDAD-4DAA-912F-767AEA398E4B}" type="parTrans" cxnId="{E6220834-1EE5-49B1-BB63-EE3D69A3871B}">
      <dgm:prSet/>
      <dgm:spPr/>
      <dgm:t>
        <a:bodyPr/>
        <a:lstStyle/>
        <a:p>
          <a:endParaRPr lang="ru-RU"/>
        </a:p>
      </dgm:t>
    </dgm:pt>
    <dgm:pt modelId="{A1D0415C-BBF0-416E-8583-44769B88D6D1}" type="sibTrans" cxnId="{E6220834-1EE5-49B1-BB63-EE3D69A3871B}">
      <dgm:prSet/>
      <dgm:spPr/>
      <dgm:t>
        <a:bodyPr/>
        <a:lstStyle/>
        <a:p>
          <a:endParaRPr lang="ru-RU"/>
        </a:p>
      </dgm:t>
    </dgm:pt>
    <dgm:pt modelId="{552EAD0D-EC0E-419F-B60B-9EE6002FB684}">
      <dgm:prSet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освоение инновационных тенденций в педагогике и образовании</a:t>
          </a:r>
          <a:endParaRPr lang="ru-RU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000A0E63-C52E-4EE4-B820-090A3430C48A}" type="parTrans" cxnId="{E47631FA-33AB-44A3-8ABF-D455E5A2B5DE}">
      <dgm:prSet/>
      <dgm:spPr/>
      <dgm:t>
        <a:bodyPr/>
        <a:lstStyle/>
        <a:p>
          <a:endParaRPr lang="ru-RU"/>
        </a:p>
      </dgm:t>
    </dgm:pt>
    <dgm:pt modelId="{2FB7646C-48FA-4757-BF0E-F16FD32E040C}" type="sibTrans" cxnId="{E47631FA-33AB-44A3-8ABF-D455E5A2B5DE}">
      <dgm:prSet/>
      <dgm:spPr/>
      <dgm:t>
        <a:bodyPr/>
        <a:lstStyle/>
        <a:p>
          <a:endParaRPr lang="ru-RU"/>
        </a:p>
      </dgm:t>
    </dgm:pt>
    <dgm:pt modelId="{87370321-7634-4E5A-8FE9-2481E2E1DB3F}" type="pres">
      <dgm:prSet presAssocID="{D874EA4D-288F-4C12-9588-A09EA3644AA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726E80-9EA9-4103-8525-3AA669AA0158}" type="pres">
      <dgm:prSet presAssocID="{2511F25B-0E80-48F2-8F76-6F373925CDAB}" presName="composite" presStyleCnt="0"/>
      <dgm:spPr/>
    </dgm:pt>
    <dgm:pt modelId="{63317E02-7042-4803-8EBB-2FEEFE4A9DC2}" type="pres">
      <dgm:prSet presAssocID="{2511F25B-0E80-48F2-8F76-6F373925CDAB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67E1A0-5D4C-4374-B383-6DA75F86B56E}" type="pres">
      <dgm:prSet presAssocID="{2511F25B-0E80-48F2-8F76-6F373925CDAB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608874-0062-4953-BAA3-A10B73ADE011}" type="pres">
      <dgm:prSet presAssocID="{970F0873-A5C5-4EEC-96F0-E44CA950DE71}" presName="sp" presStyleCnt="0"/>
      <dgm:spPr/>
    </dgm:pt>
    <dgm:pt modelId="{506BCF7F-37B6-4543-97E5-718D43D3DCF9}" type="pres">
      <dgm:prSet presAssocID="{B028B840-EC02-4536-A739-683FF64B61F1}" presName="composite" presStyleCnt="0"/>
      <dgm:spPr/>
    </dgm:pt>
    <dgm:pt modelId="{8157CCA6-AE75-490C-94C0-0607F0DCBFE2}" type="pres">
      <dgm:prSet presAssocID="{B028B840-EC02-4536-A739-683FF64B61F1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865620-9F1D-4BC0-9B3A-29729E6CEC28}" type="pres">
      <dgm:prSet presAssocID="{B028B840-EC02-4536-A739-683FF64B61F1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A2B373-A2D6-4CB9-AA52-17E3E0A5BBDD}" type="pres">
      <dgm:prSet presAssocID="{6520B012-159B-46D3-B005-1F297BE6527C}" presName="sp" presStyleCnt="0"/>
      <dgm:spPr/>
    </dgm:pt>
    <dgm:pt modelId="{57082AFD-BF6F-4FA0-95B0-C06929BD0415}" type="pres">
      <dgm:prSet presAssocID="{E4148058-8CF3-4514-BD46-97BD5A00A1C5}" presName="composite" presStyleCnt="0"/>
      <dgm:spPr/>
    </dgm:pt>
    <dgm:pt modelId="{962F0953-B9BB-486F-8BF6-02E2C9EA3E5F}" type="pres">
      <dgm:prSet presAssocID="{E4148058-8CF3-4514-BD46-97BD5A00A1C5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430838-FD91-4943-8453-9AA25B884B22}" type="pres">
      <dgm:prSet presAssocID="{E4148058-8CF3-4514-BD46-97BD5A00A1C5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0C55C7-0722-4BE8-91F8-A4BC4969A0F6}" type="pres">
      <dgm:prSet presAssocID="{48154A37-0506-4C9B-82AE-1F1573F318CC}" presName="sp" presStyleCnt="0"/>
      <dgm:spPr/>
    </dgm:pt>
    <dgm:pt modelId="{39F0DE3C-0C37-46F1-88C3-114929273B6C}" type="pres">
      <dgm:prSet presAssocID="{EF1A7159-50DD-42F3-9CA4-AB7B7C4A53A9}" presName="composite" presStyleCnt="0"/>
      <dgm:spPr/>
    </dgm:pt>
    <dgm:pt modelId="{CCA9F47A-26F0-4F87-B043-5B12EB45E3B1}" type="pres">
      <dgm:prSet presAssocID="{EF1A7159-50DD-42F3-9CA4-AB7B7C4A53A9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915B1E-544E-4773-87C4-30FE26EB4E2C}" type="pres">
      <dgm:prSet presAssocID="{EF1A7159-50DD-42F3-9CA4-AB7B7C4A53A9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DDD019-A9D6-4D71-9606-7AECB6583AE9}" type="pres">
      <dgm:prSet presAssocID="{248B6755-D4E8-4884-AED1-7A42604E927D}" presName="sp" presStyleCnt="0"/>
      <dgm:spPr/>
    </dgm:pt>
    <dgm:pt modelId="{D6AA6BE6-4A46-40AD-BE8E-DD74EC5CC153}" type="pres">
      <dgm:prSet presAssocID="{5E266723-76B6-4F76-A916-B385D4A8E40C}" presName="composite" presStyleCnt="0"/>
      <dgm:spPr/>
    </dgm:pt>
    <dgm:pt modelId="{F3DCB13C-1C19-4F98-8AEE-9C928C80625C}" type="pres">
      <dgm:prSet presAssocID="{5E266723-76B6-4F76-A916-B385D4A8E40C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A11B10-5401-4789-B47E-7007CC55602A}" type="pres">
      <dgm:prSet presAssocID="{5E266723-76B6-4F76-A916-B385D4A8E40C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628BE6-2B19-45B2-B6BB-05681CC45C29}" type="pres">
      <dgm:prSet presAssocID="{5CA33FE6-1B7F-40E7-A6B0-A51BC9BE81EE}" presName="sp" presStyleCnt="0"/>
      <dgm:spPr/>
    </dgm:pt>
    <dgm:pt modelId="{E300563E-7B53-462D-B4C0-2B300329E2F9}" type="pres">
      <dgm:prSet presAssocID="{269B2F67-A0F5-4B26-B8C4-56A6F23B4D2E}" presName="composite" presStyleCnt="0"/>
      <dgm:spPr/>
    </dgm:pt>
    <dgm:pt modelId="{E3456861-F916-4A3C-B77F-E8CB2F037DC6}" type="pres">
      <dgm:prSet presAssocID="{269B2F67-A0F5-4B26-B8C4-56A6F23B4D2E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80A8B0-0F68-4BF8-A088-69BF0E9D5ABB}" type="pres">
      <dgm:prSet presAssocID="{269B2F67-A0F5-4B26-B8C4-56A6F23B4D2E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1007C7-131A-4784-B7A6-8895B470AC5A}" srcId="{E4148058-8CF3-4514-BD46-97BD5A00A1C5}" destId="{1E486E27-30EE-4184-A608-AA01FFE82C9B}" srcOrd="0" destOrd="0" parTransId="{13C23A17-5683-424A-A4D9-F140974A4F4F}" sibTransId="{8357ABCC-E0DB-4F80-9A9B-9E5FADDE1CA0}"/>
    <dgm:cxn modelId="{7D387C45-CAB4-4F34-B39E-437BD872743A}" type="presOf" srcId="{5E266723-76B6-4F76-A916-B385D4A8E40C}" destId="{F3DCB13C-1C19-4F98-8AEE-9C928C80625C}" srcOrd="0" destOrd="0" presId="urn:microsoft.com/office/officeart/2005/8/layout/chevron2"/>
    <dgm:cxn modelId="{D462A1FD-573E-45AA-8169-3A3DE0CBBE74}" type="presOf" srcId="{69F8C4A7-4540-4DE8-896C-3607BEA250F3}" destId="{98915B1E-544E-4773-87C4-30FE26EB4E2C}" srcOrd="0" destOrd="0" presId="urn:microsoft.com/office/officeart/2005/8/layout/chevron2"/>
    <dgm:cxn modelId="{E2F023EB-EB4C-45DA-91FA-1129C35181E7}" srcId="{D874EA4D-288F-4C12-9588-A09EA3644AAB}" destId="{B028B840-EC02-4536-A739-683FF64B61F1}" srcOrd="1" destOrd="0" parTransId="{F67DA2F4-966F-4DC9-9745-3F32033762AE}" sibTransId="{6520B012-159B-46D3-B005-1F297BE6527C}"/>
    <dgm:cxn modelId="{3ED5BB30-3143-4471-9D59-B1B03DB88CCF}" type="presOf" srcId="{B028B840-EC02-4536-A739-683FF64B61F1}" destId="{8157CCA6-AE75-490C-94C0-0607F0DCBFE2}" srcOrd="0" destOrd="0" presId="urn:microsoft.com/office/officeart/2005/8/layout/chevron2"/>
    <dgm:cxn modelId="{58FC5B21-388E-4353-8B74-3AAB2A7E2F0C}" srcId="{D874EA4D-288F-4C12-9588-A09EA3644AAB}" destId="{5E266723-76B6-4F76-A916-B385D4A8E40C}" srcOrd="4" destOrd="0" parTransId="{A4A6FFC4-BE87-427D-AB99-92F1F8934F2A}" sibTransId="{5CA33FE6-1B7F-40E7-A6B0-A51BC9BE81EE}"/>
    <dgm:cxn modelId="{E925946D-932F-43D6-B53D-C004C4B90CE0}" type="presOf" srcId="{552EAD0D-EC0E-419F-B60B-9EE6002FB684}" destId="{5EA11B10-5401-4789-B47E-7007CC55602A}" srcOrd="0" destOrd="0" presId="urn:microsoft.com/office/officeart/2005/8/layout/chevron2"/>
    <dgm:cxn modelId="{E47631FA-33AB-44A3-8ABF-D455E5A2B5DE}" srcId="{5E266723-76B6-4F76-A916-B385D4A8E40C}" destId="{552EAD0D-EC0E-419F-B60B-9EE6002FB684}" srcOrd="0" destOrd="0" parTransId="{000A0E63-C52E-4EE4-B820-090A3430C48A}" sibTransId="{2FB7646C-48FA-4757-BF0E-F16FD32E040C}"/>
    <dgm:cxn modelId="{407B66DD-22FD-4073-9048-722900AB96BA}" srcId="{269B2F67-A0F5-4B26-B8C4-56A6F23B4D2E}" destId="{6563138F-D8DE-401E-B653-C0E8E4B5AE6D}" srcOrd="0" destOrd="0" parTransId="{D2C85B38-2DBE-4279-8177-3F3B4B6FD82B}" sibTransId="{AF55169E-B166-43A1-A305-CAC5CA3BFA23}"/>
    <dgm:cxn modelId="{CF6485C8-1A99-4478-B41F-1FF4BE9FAF5A}" type="presOf" srcId="{24D854F2-6521-4168-9BAE-A5709647BD67}" destId="{8F67E1A0-5D4C-4374-B383-6DA75F86B56E}" srcOrd="0" destOrd="0" presId="urn:microsoft.com/office/officeart/2005/8/layout/chevron2"/>
    <dgm:cxn modelId="{3FA1EAB2-99F4-495E-A87E-8EB5D03EDBF8}" type="presOf" srcId="{6563138F-D8DE-401E-B653-C0E8E4B5AE6D}" destId="{3580A8B0-0F68-4BF8-A088-69BF0E9D5ABB}" srcOrd="0" destOrd="0" presId="urn:microsoft.com/office/officeart/2005/8/layout/chevron2"/>
    <dgm:cxn modelId="{F7594E00-AD98-4FCC-B16A-097441A6DAC2}" srcId="{D874EA4D-288F-4C12-9588-A09EA3644AAB}" destId="{EF1A7159-50DD-42F3-9CA4-AB7B7C4A53A9}" srcOrd="3" destOrd="0" parTransId="{CECCC6FA-196A-4F8D-B8AD-2B332C557206}" sibTransId="{248B6755-D4E8-4884-AED1-7A42604E927D}"/>
    <dgm:cxn modelId="{B8A5A1EF-7DF7-48CC-9002-D51D65083DA8}" srcId="{2511F25B-0E80-48F2-8F76-6F373925CDAB}" destId="{24D854F2-6521-4168-9BAE-A5709647BD67}" srcOrd="0" destOrd="0" parTransId="{361ABE97-6BCA-4EF3-80EE-F040668CC22E}" sibTransId="{2A7CF00F-02F5-4418-B2D0-B674FBAC71CA}"/>
    <dgm:cxn modelId="{96ADD305-943D-4DD6-9B34-FA375DFB6E03}" srcId="{D874EA4D-288F-4C12-9588-A09EA3644AAB}" destId="{269B2F67-A0F5-4B26-B8C4-56A6F23B4D2E}" srcOrd="5" destOrd="0" parTransId="{5785ED71-4A84-4796-A8A5-E7798E898BA1}" sibTransId="{1BDFD411-D515-453A-88DA-5BE23A85BA45}"/>
    <dgm:cxn modelId="{E6220834-1EE5-49B1-BB63-EE3D69A3871B}" srcId="{EF1A7159-50DD-42F3-9CA4-AB7B7C4A53A9}" destId="{69F8C4A7-4540-4DE8-896C-3607BEA250F3}" srcOrd="0" destOrd="0" parTransId="{887A9ABC-DDAD-4DAA-912F-767AEA398E4B}" sibTransId="{A1D0415C-BBF0-416E-8583-44769B88D6D1}"/>
    <dgm:cxn modelId="{CEED3389-6C13-42C5-AB83-94D862AED2AE}" srcId="{D874EA4D-288F-4C12-9588-A09EA3644AAB}" destId="{E4148058-8CF3-4514-BD46-97BD5A00A1C5}" srcOrd="2" destOrd="0" parTransId="{932BA449-B7EE-40D6-854E-D104DFBD8D9E}" sibTransId="{48154A37-0506-4C9B-82AE-1F1573F318CC}"/>
    <dgm:cxn modelId="{334CB68F-5671-46CD-B84C-0CBC3064E535}" srcId="{B028B840-EC02-4536-A739-683FF64B61F1}" destId="{2319A917-E117-4F9A-A905-14DE17C40789}" srcOrd="0" destOrd="0" parTransId="{A2873922-EA93-4577-8E1E-11E11ED539B7}" sibTransId="{7865B880-FA1F-4E0E-A850-3026115FE623}"/>
    <dgm:cxn modelId="{E48C5C41-3247-4932-B3EE-FF0E70A535BF}" type="presOf" srcId="{D874EA4D-288F-4C12-9588-A09EA3644AAB}" destId="{87370321-7634-4E5A-8FE9-2481E2E1DB3F}" srcOrd="0" destOrd="0" presId="urn:microsoft.com/office/officeart/2005/8/layout/chevron2"/>
    <dgm:cxn modelId="{A2AE230B-4886-4960-984E-1160CDE37F7A}" srcId="{D874EA4D-288F-4C12-9588-A09EA3644AAB}" destId="{2511F25B-0E80-48F2-8F76-6F373925CDAB}" srcOrd="0" destOrd="0" parTransId="{1C3B5158-7D0C-472B-A912-475B8BC3A452}" sibTransId="{970F0873-A5C5-4EEC-96F0-E44CA950DE71}"/>
    <dgm:cxn modelId="{FFE76A96-FF29-4BAA-9390-F9ADAA1BE7BF}" type="presOf" srcId="{1E486E27-30EE-4184-A608-AA01FFE82C9B}" destId="{3C430838-FD91-4943-8453-9AA25B884B22}" srcOrd="0" destOrd="0" presId="urn:microsoft.com/office/officeart/2005/8/layout/chevron2"/>
    <dgm:cxn modelId="{DE314471-97FD-46E5-BAF8-F977D92C5E2C}" type="presOf" srcId="{E4148058-8CF3-4514-BD46-97BD5A00A1C5}" destId="{962F0953-B9BB-486F-8BF6-02E2C9EA3E5F}" srcOrd="0" destOrd="0" presId="urn:microsoft.com/office/officeart/2005/8/layout/chevron2"/>
    <dgm:cxn modelId="{1E62F524-0EC6-409F-9A09-7870AC6CAF85}" type="presOf" srcId="{269B2F67-A0F5-4B26-B8C4-56A6F23B4D2E}" destId="{E3456861-F916-4A3C-B77F-E8CB2F037DC6}" srcOrd="0" destOrd="0" presId="urn:microsoft.com/office/officeart/2005/8/layout/chevron2"/>
    <dgm:cxn modelId="{A304579B-18B1-4D2F-B7E2-539E39F17BCF}" type="presOf" srcId="{EF1A7159-50DD-42F3-9CA4-AB7B7C4A53A9}" destId="{CCA9F47A-26F0-4F87-B043-5B12EB45E3B1}" srcOrd="0" destOrd="0" presId="urn:microsoft.com/office/officeart/2005/8/layout/chevron2"/>
    <dgm:cxn modelId="{6830CCD9-6C47-4A6F-BFB3-96CE9D47CAAB}" type="presOf" srcId="{2511F25B-0E80-48F2-8F76-6F373925CDAB}" destId="{63317E02-7042-4803-8EBB-2FEEFE4A9DC2}" srcOrd="0" destOrd="0" presId="urn:microsoft.com/office/officeart/2005/8/layout/chevron2"/>
    <dgm:cxn modelId="{4A002520-F419-47CE-B5B1-48461E2AF36B}" type="presOf" srcId="{2319A917-E117-4F9A-A905-14DE17C40789}" destId="{54865620-9F1D-4BC0-9B3A-29729E6CEC28}" srcOrd="0" destOrd="0" presId="urn:microsoft.com/office/officeart/2005/8/layout/chevron2"/>
    <dgm:cxn modelId="{349D9FF5-E4D0-4CB6-9189-7AD47A164D7D}" type="presParOf" srcId="{87370321-7634-4E5A-8FE9-2481E2E1DB3F}" destId="{D2726E80-9EA9-4103-8525-3AA669AA0158}" srcOrd="0" destOrd="0" presId="urn:microsoft.com/office/officeart/2005/8/layout/chevron2"/>
    <dgm:cxn modelId="{CCAA00B8-8C40-48B1-8448-352BC77CBD04}" type="presParOf" srcId="{D2726E80-9EA9-4103-8525-3AA669AA0158}" destId="{63317E02-7042-4803-8EBB-2FEEFE4A9DC2}" srcOrd="0" destOrd="0" presId="urn:microsoft.com/office/officeart/2005/8/layout/chevron2"/>
    <dgm:cxn modelId="{33D1003E-AE69-4D14-AE7E-C46357E6E000}" type="presParOf" srcId="{D2726E80-9EA9-4103-8525-3AA669AA0158}" destId="{8F67E1A0-5D4C-4374-B383-6DA75F86B56E}" srcOrd="1" destOrd="0" presId="urn:microsoft.com/office/officeart/2005/8/layout/chevron2"/>
    <dgm:cxn modelId="{A9260D2B-A217-4AB6-9CC4-A0BE29167D29}" type="presParOf" srcId="{87370321-7634-4E5A-8FE9-2481E2E1DB3F}" destId="{33608874-0062-4953-BAA3-A10B73ADE011}" srcOrd="1" destOrd="0" presId="urn:microsoft.com/office/officeart/2005/8/layout/chevron2"/>
    <dgm:cxn modelId="{4C0B399B-6B0F-4BC0-BACD-5104CC8DAFA8}" type="presParOf" srcId="{87370321-7634-4E5A-8FE9-2481E2E1DB3F}" destId="{506BCF7F-37B6-4543-97E5-718D43D3DCF9}" srcOrd="2" destOrd="0" presId="urn:microsoft.com/office/officeart/2005/8/layout/chevron2"/>
    <dgm:cxn modelId="{CBB07897-9E92-4996-AE43-BCCDA733EC4B}" type="presParOf" srcId="{506BCF7F-37B6-4543-97E5-718D43D3DCF9}" destId="{8157CCA6-AE75-490C-94C0-0607F0DCBFE2}" srcOrd="0" destOrd="0" presId="urn:microsoft.com/office/officeart/2005/8/layout/chevron2"/>
    <dgm:cxn modelId="{0EE07736-E608-4B06-BA52-DA0A73D73F3C}" type="presParOf" srcId="{506BCF7F-37B6-4543-97E5-718D43D3DCF9}" destId="{54865620-9F1D-4BC0-9B3A-29729E6CEC28}" srcOrd="1" destOrd="0" presId="urn:microsoft.com/office/officeart/2005/8/layout/chevron2"/>
    <dgm:cxn modelId="{71932F73-8B65-4979-B8A5-9F04C871B71C}" type="presParOf" srcId="{87370321-7634-4E5A-8FE9-2481E2E1DB3F}" destId="{FCA2B373-A2D6-4CB9-AA52-17E3E0A5BBDD}" srcOrd="3" destOrd="0" presId="urn:microsoft.com/office/officeart/2005/8/layout/chevron2"/>
    <dgm:cxn modelId="{86389433-CE20-4F7E-A0C0-E7A1BB1F30D0}" type="presParOf" srcId="{87370321-7634-4E5A-8FE9-2481E2E1DB3F}" destId="{57082AFD-BF6F-4FA0-95B0-C06929BD0415}" srcOrd="4" destOrd="0" presId="urn:microsoft.com/office/officeart/2005/8/layout/chevron2"/>
    <dgm:cxn modelId="{FE6EDD7E-D779-468C-9511-8AA9DF8078D6}" type="presParOf" srcId="{57082AFD-BF6F-4FA0-95B0-C06929BD0415}" destId="{962F0953-B9BB-486F-8BF6-02E2C9EA3E5F}" srcOrd="0" destOrd="0" presId="urn:microsoft.com/office/officeart/2005/8/layout/chevron2"/>
    <dgm:cxn modelId="{4893BE77-17C8-41D1-9959-50ECC0B46622}" type="presParOf" srcId="{57082AFD-BF6F-4FA0-95B0-C06929BD0415}" destId="{3C430838-FD91-4943-8453-9AA25B884B22}" srcOrd="1" destOrd="0" presId="urn:microsoft.com/office/officeart/2005/8/layout/chevron2"/>
    <dgm:cxn modelId="{6F999BF7-FBFA-47BA-8FC1-883994B45736}" type="presParOf" srcId="{87370321-7634-4E5A-8FE9-2481E2E1DB3F}" destId="{0D0C55C7-0722-4BE8-91F8-A4BC4969A0F6}" srcOrd="5" destOrd="0" presId="urn:microsoft.com/office/officeart/2005/8/layout/chevron2"/>
    <dgm:cxn modelId="{FD19F1B0-24D4-46C7-A130-5E43CD59956E}" type="presParOf" srcId="{87370321-7634-4E5A-8FE9-2481E2E1DB3F}" destId="{39F0DE3C-0C37-46F1-88C3-114929273B6C}" srcOrd="6" destOrd="0" presId="urn:microsoft.com/office/officeart/2005/8/layout/chevron2"/>
    <dgm:cxn modelId="{75A0CA13-D801-468E-B193-3502C49D61DC}" type="presParOf" srcId="{39F0DE3C-0C37-46F1-88C3-114929273B6C}" destId="{CCA9F47A-26F0-4F87-B043-5B12EB45E3B1}" srcOrd="0" destOrd="0" presId="urn:microsoft.com/office/officeart/2005/8/layout/chevron2"/>
    <dgm:cxn modelId="{68D42E2D-2FB7-4F6C-A4D3-BABC546E9E4D}" type="presParOf" srcId="{39F0DE3C-0C37-46F1-88C3-114929273B6C}" destId="{98915B1E-544E-4773-87C4-30FE26EB4E2C}" srcOrd="1" destOrd="0" presId="urn:microsoft.com/office/officeart/2005/8/layout/chevron2"/>
    <dgm:cxn modelId="{078BE7A3-29A8-42A2-AD7A-A45A8B4AA9CF}" type="presParOf" srcId="{87370321-7634-4E5A-8FE9-2481E2E1DB3F}" destId="{F2DDD019-A9D6-4D71-9606-7AECB6583AE9}" srcOrd="7" destOrd="0" presId="urn:microsoft.com/office/officeart/2005/8/layout/chevron2"/>
    <dgm:cxn modelId="{792FB461-0E21-4871-8FF4-B4FB52F00B66}" type="presParOf" srcId="{87370321-7634-4E5A-8FE9-2481E2E1DB3F}" destId="{D6AA6BE6-4A46-40AD-BE8E-DD74EC5CC153}" srcOrd="8" destOrd="0" presId="urn:microsoft.com/office/officeart/2005/8/layout/chevron2"/>
    <dgm:cxn modelId="{1CE92FE2-4624-49B2-8887-577E67B4DD74}" type="presParOf" srcId="{D6AA6BE6-4A46-40AD-BE8E-DD74EC5CC153}" destId="{F3DCB13C-1C19-4F98-8AEE-9C928C80625C}" srcOrd="0" destOrd="0" presId="urn:microsoft.com/office/officeart/2005/8/layout/chevron2"/>
    <dgm:cxn modelId="{04B4C5BA-2817-43DD-9FE4-A94AD0FC40BD}" type="presParOf" srcId="{D6AA6BE6-4A46-40AD-BE8E-DD74EC5CC153}" destId="{5EA11B10-5401-4789-B47E-7007CC55602A}" srcOrd="1" destOrd="0" presId="urn:microsoft.com/office/officeart/2005/8/layout/chevron2"/>
    <dgm:cxn modelId="{5E25DCAE-7548-4FD8-9749-7B93C99C8A6F}" type="presParOf" srcId="{87370321-7634-4E5A-8FE9-2481E2E1DB3F}" destId="{22628BE6-2B19-45B2-B6BB-05681CC45C29}" srcOrd="9" destOrd="0" presId="urn:microsoft.com/office/officeart/2005/8/layout/chevron2"/>
    <dgm:cxn modelId="{72759927-00CB-474A-9061-0FC79D5B6B93}" type="presParOf" srcId="{87370321-7634-4E5A-8FE9-2481E2E1DB3F}" destId="{E300563E-7B53-462D-B4C0-2B300329E2F9}" srcOrd="10" destOrd="0" presId="urn:microsoft.com/office/officeart/2005/8/layout/chevron2"/>
    <dgm:cxn modelId="{411DC7A7-61F3-4C76-979D-4EEBD5EC462F}" type="presParOf" srcId="{E300563E-7B53-462D-B4C0-2B300329E2F9}" destId="{E3456861-F916-4A3C-B77F-E8CB2F037DC6}" srcOrd="0" destOrd="0" presId="urn:microsoft.com/office/officeart/2005/8/layout/chevron2"/>
    <dgm:cxn modelId="{7415F397-3464-47B7-BEB5-043B20343954}" type="presParOf" srcId="{E300563E-7B53-462D-B4C0-2B300329E2F9}" destId="{3580A8B0-0F68-4BF8-A088-69BF0E9D5ABB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332B01-CCFC-4E5D-B690-8B83FAF85C9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70AD708-B494-4B24-81C6-6C4CE52B871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  <a:t>«Желательный наставник» – учёт интересов молодого педагога.</a:t>
          </a:r>
          <a:endParaRPr lang="ru-RU" sz="2400" dirty="0">
            <a:solidFill>
              <a:srgbClr val="FFFF00"/>
            </a:solidFill>
          </a:endParaRPr>
        </a:p>
      </dgm:t>
    </dgm:pt>
    <dgm:pt modelId="{ED82453B-C2BF-4624-B502-521D4D69B626}" type="parTrans" cxnId="{022703C5-8414-44DA-9E95-449473B294A7}">
      <dgm:prSet/>
      <dgm:spPr/>
      <dgm:t>
        <a:bodyPr/>
        <a:lstStyle/>
        <a:p>
          <a:endParaRPr lang="ru-RU"/>
        </a:p>
      </dgm:t>
    </dgm:pt>
    <dgm:pt modelId="{4198B7D6-A700-45CA-ADF5-2FBAAF0A8A2D}" type="sibTrans" cxnId="{022703C5-8414-44DA-9E95-449473B294A7}">
      <dgm:prSet/>
      <dgm:spPr/>
      <dgm:t>
        <a:bodyPr/>
        <a:lstStyle/>
        <a:p>
          <a:endParaRPr lang="ru-RU"/>
        </a:p>
      </dgm:t>
    </dgm:pt>
    <dgm:pt modelId="{E276C7BE-80A9-4F7D-9E38-2136616EF0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Готовность наставника к передаче опыта.</a:t>
          </a:r>
          <a:endParaRPr lang="ru-RU" sz="2400" dirty="0">
            <a:solidFill>
              <a:srgbClr val="002060"/>
            </a:solidFill>
          </a:endParaRPr>
        </a:p>
      </dgm:t>
    </dgm:pt>
    <dgm:pt modelId="{3B9A709D-2F4F-432F-B244-DB18FFD4A5D3}" type="parTrans" cxnId="{7C17C73B-4E50-4E49-BB13-81075AA0FEDF}">
      <dgm:prSet/>
      <dgm:spPr/>
      <dgm:t>
        <a:bodyPr/>
        <a:lstStyle/>
        <a:p>
          <a:endParaRPr lang="ru-RU"/>
        </a:p>
      </dgm:t>
    </dgm:pt>
    <dgm:pt modelId="{B2475100-3256-438D-99C3-3F608D552B4E}" type="sibTrans" cxnId="{7C17C73B-4E50-4E49-BB13-81075AA0FEDF}">
      <dgm:prSet/>
      <dgm:spPr/>
      <dgm:t>
        <a:bodyPr/>
        <a:lstStyle/>
        <a:p>
          <a:endParaRPr lang="ru-RU"/>
        </a:p>
      </dgm:t>
    </dgm:pt>
    <dgm:pt modelId="{7B881BC5-2062-42B9-9801-C3602907F073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  <a:t>Желание молодого педагога принимать предоставленную информацию.</a:t>
          </a:r>
          <a:endParaRPr lang="ru-RU" sz="2000" dirty="0">
            <a:solidFill>
              <a:srgbClr val="FFFF00"/>
            </a:solidFill>
          </a:endParaRPr>
        </a:p>
      </dgm:t>
    </dgm:pt>
    <dgm:pt modelId="{81BB6FF5-992D-4974-ABDD-D5C9809CB8C3}" type="parTrans" cxnId="{CEA1413B-F1A6-4BFF-8B47-3C9C28C6E5D4}">
      <dgm:prSet/>
      <dgm:spPr/>
      <dgm:t>
        <a:bodyPr/>
        <a:lstStyle/>
        <a:p>
          <a:endParaRPr lang="ru-RU"/>
        </a:p>
      </dgm:t>
    </dgm:pt>
    <dgm:pt modelId="{7A59366B-174F-4674-BC0B-C298DF795514}" type="sibTrans" cxnId="{CEA1413B-F1A6-4BFF-8B47-3C9C28C6E5D4}">
      <dgm:prSet/>
      <dgm:spPr/>
      <dgm:t>
        <a:bodyPr/>
        <a:lstStyle/>
        <a:p>
          <a:endParaRPr lang="ru-RU"/>
        </a:p>
      </dgm:t>
    </dgm:pt>
    <dgm:pt modelId="{02E9877C-0D6A-4F52-8E72-F23843243AB7}" type="pres">
      <dgm:prSet presAssocID="{7F332B01-CCFC-4E5D-B690-8B83FAF85C9F}" presName="linear" presStyleCnt="0">
        <dgm:presLayoutVars>
          <dgm:dir/>
          <dgm:animLvl val="lvl"/>
          <dgm:resizeHandles val="exact"/>
        </dgm:presLayoutVars>
      </dgm:prSet>
      <dgm:spPr/>
    </dgm:pt>
    <dgm:pt modelId="{B4640F46-F667-4194-8EC3-1AF13CE719E2}" type="pres">
      <dgm:prSet presAssocID="{370AD708-B494-4B24-81C6-6C4CE52B871C}" presName="parentLin" presStyleCnt="0"/>
      <dgm:spPr/>
    </dgm:pt>
    <dgm:pt modelId="{238AB698-20C2-46F7-AAB5-2E4FBCB4016B}" type="pres">
      <dgm:prSet presAssocID="{370AD708-B494-4B24-81C6-6C4CE52B871C}" presName="parentLeftMargin" presStyleLbl="node1" presStyleIdx="0" presStyleCnt="3"/>
      <dgm:spPr/>
    </dgm:pt>
    <dgm:pt modelId="{81DF125B-5228-4737-8B17-BA99275EE2FA}" type="pres">
      <dgm:prSet presAssocID="{370AD708-B494-4B24-81C6-6C4CE52B871C}" presName="parentText" presStyleLbl="node1" presStyleIdx="0" presStyleCnt="3" custScaleX="171899" custScaleY="452229" custLinFactNeighborX="4832" custLinFactNeighborY="-73093">
        <dgm:presLayoutVars>
          <dgm:chMax val="0"/>
          <dgm:bulletEnabled val="1"/>
        </dgm:presLayoutVars>
      </dgm:prSet>
      <dgm:spPr/>
    </dgm:pt>
    <dgm:pt modelId="{1200826C-437F-42F5-87FD-8A643CBD3AA1}" type="pres">
      <dgm:prSet presAssocID="{370AD708-B494-4B24-81C6-6C4CE52B871C}" presName="negativeSpace" presStyleCnt="0"/>
      <dgm:spPr/>
    </dgm:pt>
    <dgm:pt modelId="{DD3AAB9A-044D-49DD-855E-40E79AC6A408}" type="pres">
      <dgm:prSet presAssocID="{370AD708-B494-4B24-81C6-6C4CE52B871C}" presName="childText" presStyleLbl="conFgAcc1" presStyleIdx="0" presStyleCnt="3" custScaleY="525225" custLinFactY="-443355" custLinFactNeighborY="-500000">
        <dgm:presLayoutVars>
          <dgm:bulletEnabled val="1"/>
        </dgm:presLayoutVars>
      </dgm:prSet>
      <dgm:spPr/>
    </dgm:pt>
    <dgm:pt modelId="{CB62B5A8-05CD-4E23-8D22-1A5B91B6BD29}" type="pres">
      <dgm:prSet presAssocID="{4198B7D6-A700-45CA-ADF5-2FBAAF0A8A2D}" presName="spaceBetweenRectangles" presStyleCnt="0"/>
      <dgm:spPr/>
    </dgm:pt>
    <dgm:pt modelId="{0E5E5C87-3C63-49CE-B581-45EB9C35FBBD}" type="pres">
      <dgm:prSet presAssocID="{E276C7BE-80A9-4F7D-9E38-2136616EF0DE}" presName="parentLin" presStyleCnt="0"/>
      <dgm:spPr/>
    </dgm:pt>
    <dgm:pt modelId="{28F08B76-6CB3-4652-80E0-7AAB9351AD71}" type="pres">
      <dgm:prSet presAssocID="{E276C7BE-80A9-4F7D-9E38-2136616EF0DE}" presName="parentLeftMargin" presStyleLbl="node1" presStyleIdx="0" presStyleCnt="3"/>
      <dgm:spPr/>
    </dgm:pt>
    <dgm:pt modelId="{3D3B3353-0075-4B54-9DC4-F6CEC76B115A}" type="pres">
      <dgm:prSet presAssocID="{E276C7BE-80A9-4F7D-9E38-2136616EF0DE}" presName="parentText" presStyleLbl="node1" presStyleIdx="1" presStyleCnt="3" custScaleX="142857" custScaleY="462999" custLinFactY="-151761" custLinFactNeighborX="-4522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C19086-55B0-44DE-8EE4-413C5105C81A}" type="pres">
      <dgm:prSet presAssocID="{E276C7BE-80A9-4F7D-9E38-2136616EF0DE}" presName="negativeSpace" presStyleCnt="0"/>
      <dgm:spPr/>
    </dgm:pt>
    <dgm:pt modelId="{D97F79BC-5C5F-4452-9672-945460D7D581}" type="pres">
      <dgm:prSet presAssocID="{E276C7BE-80A9-4F7D-9E38-2136616EF0DE}" presName="childText" presStyleLbl="conFgAcc1" presStyleIdx="1" presStyleCnt="3" custScaleY="537839" custLinFactY="-724433" custLinFactNeighborY="-800000">
        <dgm:presLayoutVars>
          <dgm:bulletEnabled val="1"/>
        </dgm:presLayoutVars>
      </dgm:prSet>
      <dgm:spPr/>
    </dgm:pt>
    <dgm:pt modelId="{351592E8-FDAC-4E5D-96AB-48B4BEDD28A0}" type="pres">
      <dgm:prSet presAssocID="{B2475100-3256-438D-99C3-3F608D552B4E}" presName="spaceBetweenRectangles" presStyleCnt="0"/>
      <dgm:spPr/>
    </dgm:pt>
    <dgm:pt modelId="{21710752-9EE8-495A-BA33-D2F87451AC6A}" type="pres">
      <dgm:prSet presAssocID="{7B881BC5-2062-42B9-9801-C3602907F073}" presName="parentLin" presStyleCnt="0"/>
      <dgm:spPr/>
    </dgm:pt>
    <dgm:pt modelId="{14B83E0E-62E2-4536-9D4B-87755D93D269}" type="pres">
      <dgm:prSet presAssocID="{7B881BC5-2062-42B9-9801-C3602907F073}" presName="parentLeftMargin" presStyleLbl="node1" presStyleIdx="1" presStyleCnt="3"/>
      <dgm:spPr/>
    </dgm:pt>
    <dgm:pt modelId="{399F8356-4149-472D-8A9F-166273B482E5}" type="pres">
      <dgm:prSet presAssocID="{7B881BC5-2062-42B9-9801-C3602907F073}" presName="parentText" presStyleLbl="node1" presStyleIdx="2" presStyleCnt="3" custScaleX="142857" custScaleY="454931" custLinFactY="-300000" custLinFactNeighborX="-4522" custLinFactNeighborY="-309220">
        <dgm:presLayoutVars>
          <dgm:chMax val="0"/>
          <dgm:bulletEnabled val="1"/>
        </dgm:presLayoutVars>
      </dgm:prSet>
      <dgm:spPr/>
    </dgm:pt>
    <dgm:pt modelId="{841C95E1-5A3C-4D74-9580-5C2236E1CDFC}" type="pres">
      <dgm:prSet presAssocID="{7B881BC5-2062-42B9-9801-C3602907F073}" presName="negativeSpace" presStyleCnt="0"/>
      <dgm:spPr/>
    </dgm:pt>
    <dgm:pt modelId="{D345D85F-8FA2-45E8-AFAA-44FE80884744}" type="pres">
      <dgm:prSet presAssocID="{7B881BC5-2062-42B9-9801-C3602907F073}" presName="childText" presStyleLbl="conFgAcc1" presStyleIdx="2" presStyleCnt="3" custScaleY="549794" custLinFactY="-719434" custLinFactNeighborY="-800000">
        <dgm:presLayoutVars>
          <dgm:bulletEnabled val="1"/>
        </dgm:presLayoutVars>
      </dgm:prSet>
      <dgm:spPr/>
    </dgm:pt>
  </dgm:ptLst>
  <dgm:cxnLst>
    <dgm:cxn modelId="{3E65915C-FFAC-4DE6-8380-F0B6B270FE95}" type="presOf" srcId="{7F332B01-CCFC-4E5D-B690-8B83FAF85C9F}" destId="{02E9877C-0D6A-4F52-8E72-F23843243AB7}" srcOrd="0" destOrd="0" presId="urn:microsoft.com/office/officeart/2005/8/layout/list1"/>
    <dgm:cxn modelId="{7C17C73B-4E50-4E49-BB13-81075AA0FEDF}" srcId="{7F332B01-CCFC-4E5D-B690-8B83FAF85C9F}" destId="{E276C7BE-80A9-4F7D-9E38-2136616EF0DE}" srcOrd="1" destOrd="0" parTransId="{3B9A709D-2F4F-432F-B244-DB18FFD4A5D3}" sibTransId="{B2475100-3256-438D-99C3-3F608D552B4E}"/>
    <dgm:cxn modelId="{6110E244-9867-498B-AC71-3D2CC244E1D1}" type="presOf" srcId="{370AD708-B494-4B24-81C6-6C4CE52B871C}" destId="{238AB698-20C2-46F7-AAB5-2E4FBCB4016B}" srcOrd="0" destOrd="0" presId="urn:microsoft.com/office/officeart/2005/8/layout/list1"/>
    <dgm:cxn modelId="{022703C5-8414-44DA-9E95-449473B294A7}" srcId="{7F332B01-CCFC-4E5D-B690-8B83FAF85C9F}" destId="{370AD708-B494-4B24-81C6-6C4CE52B871C}" srcOrd="0" destOrd="0" parTransId="{ED82453B-C2BF-4624-B502-521D4D69B626}" sibTransId="{4198B7D6-A700-45CA-ADF5-2FBAAF0A8A2D}"/>
    <dgm:cxn modelId="{513C6DFA-3DB6-479F-AE37-CA643B6BA3C6}" type="presOf" srcId="{E276C7BE-80A9-4F7D-9E38-2136616EF0DE}" destId="{3D3B3353-0075-4B54-9DC4-F6CEC76B115A}" srcOrd="1" destOrd="0" presId="urn:microsoft.com/office/officeart/2005/8/layout/list1"/>
    <dgm:cxn modelId="{5E6E9E3C-EFB2-4BEF-8489-E11424B24CBB}" type="presOf" srcId="{370AD708-B494-4B24-81C6-6C4CE52B871C}" destId="{81DF125B-5228-4737-8B17-BA99275EE2FA}" srcOrd="1" destOrd="0" presId="urn:microsoft.com/office/officeart/2005/8/layout/list1"/>
    <dgm:cxn modelId="{CEA1413B-F1A6-4BFF-8B47-3C9C28C6E5D4}" srcId="{7F332B01-CCFC-4E5D-B690-8B83FAF85C9F}" destId="{7B881BC5-2062-42B9-9801-C3602907F073}" srcOrd="2" destOrd="0" parTransId="{81BB6FF5-992D-4974-ABDD-D5C9809CB8C3}" sibTransId="{7A59366B-174F-4674-BC0B-C298DF795514}"/>
    <dgm:cxn modelId="{85C77B69-34B7-443A-AFC6-0177DB200817}" type="presOf" srcId="{E276C7BE-80A9-4F7D-9E38-2136616EF0DE}" destId="{28F08B76-6CB3-4652-80E0-7AAB9351AD71}" srcOrd="0" destOrd="0" presId="urn:microsoft.com/office/officeart/2005/8/layout/list1"/>
    <dgm:cxn modelId="{67696E05-9376-4F90-BD1A-15FA97A0BF6F}" type="presOf" srcId="{7B881BC5-2062-42B9-9801-C3602907F073}" destId="{399F8356-4149-472D-8A9F-166273B482E5}" srcOrd="1" destOrd="0" presId="urn:microsoft.com/office/officeart/2005/8/layout/list1"/>
    <dgm:cxn modelId="{C9DDF9BF-2919-46A9-8C98-8A093908D96A}" type="presOf" srcId="{7B881BC5-2062-42B9-9801-C3602907F073}" destId="{14B83E0E-62E2-4536-9D4B-87755D93D269}" srcOrd="0" destOrd="0" presId="urn:microsoft.com/office/officeart/2005/8/layout/list1"/>
    <dgm:cxn modelId="{F528A57E-0567-4BED-A749-43500220DE85}" type="presParOf" srcId="{02E9877C-0D6A-4F52-8E72-F23843243AB7}" destId="{B4640F46-F667-4194-8EC3-1AF13CE719E2}" srcOrd="0" destOrd="0" presId="urn:microsoft.com/office/officeart/2005/8/layout/list1"/>
    <dgm:cxn modelId="{882E5661-E304-46FA-96D4-ABE8EFBDFD45}" type="presParOf" srcId="{B4640F46-F667-4194-8EC3-1AF13CE719E2}" destId="{238AB698-20C2-46F7-AAB5-2E4FBCB4016B}" srcOrd="0" destOrd="0" presId="urn:microsoft.com/office/officeart/2005/8/layout/list1"/>
    <dgm:cxn modelId="{246BD619-A3FC-4C10-B713-3D7EB1DF82CD}" type="presParOf" srcId="{B4640F46-F667-4194-8EC3-1AF13CE719E2}" destId="{81DF125B-5228-4737-8B17-BA99275EE2FA}" srcOrd="1" destOrd="0" presId="urn:microsoft.com/office/officeart/2005/8/layout/list1"/>
    <dgm:cxn modelId="{A1CD75E7-404A-4398-B713-506DD82A4ECA}" type="presParOf" srcId="{02E9877C-0D6A-4F52-8E72-F23843243AB7}" destId="{1200826C-437F-42F5-87FD-8A643CBD3AA1}" srcOrd="1" destOrd="0" presId="urn:microsoft.com/office/officeart/2005/8/layout/list1"/>
    <dgm:cxn modelId="{799A645E-A94A-49A8-8B32-CCB76C609F4C}" type="presParOf" srcId="{02E9877C-0D6A-4F52-8E72-F23843243AB7}" destId="{DD3AAB9A-044D-49DD-855E-40E79AC6A408}" srcOrd="2" destOrd="0" presId="urn:microsoft.com/office/officeart/2005/8/layout/list1"/>
    <dgm:cxn modelId="{AA9EBDA2-3AFB-4A26-AD10-FCBBBE2382FA}" type="presParOf" srcId="{02E9877C-0D6A-4F52-8E72-F23843243AB7}" destId="{CB62B5A8-05CD-4E23-8D22-1A5B91B6BD29}" srcOrd="3" destOrd="0" presId="urn:microsoft.com/office/officeart/2005/8/layout/list1"/>
    <dgm:cxn modelId="{EEA96E34-63A6-47FE-AD77-5EE57A693E01}" type="presParOf" srcId="{02E9877C-0D6A-4F52-8E72-F23843243AB7}" destId="{0E5E5C87-3C63-49CE-B581-45EB9C35FBBD}" srcOrd="4" destOrd="0" presId="urn:microsoft.com/office/officeart/2005/8/layout/list1"/>
    <dgm:cxn modelId="{2DC596B8-729B-4AA5-9620-6BF46C1ED4A8}" type="presParOf" srcId="{0E5E5C87-3C63-49CE-B581-45EB9C35FBBD}" destId="{28F08B76-6CB3-4652-80E0-7AAB9351AD71}" srcOrd="0" destOrd="0" presId="urn:microsoft.com/office/officeart/2005/8/layout/list1"/>
    <dgm:cxn modelId="{40484C4A-5457-4D12-B3E2-3791962A79C4}" type="presParOf" srcId="{0E5E5C87-3C63-49CE-B581-45EB9C35FBBD}" destId="{3D3B3353-0075-4B54-9DC4-F6CEC76B115A}" srcOrd="1" destOrd="0" presId="urn:microsoft.com/office/officeart/2005/8/layout/list1"/>
    <dgm:cxn modelId="{35855573-E021-4CCE-AB4B-4E6B967EA02F}" type="presParOf" srcId="{02E9877C-0D6A-4F52-8E72-F23843243AB7}" destId="{F6C19086-55B0-44DE-8EE4-413C5105C81A}" srcOrd="5" destOrd="0" presId="urn:microsoft.com/office/officeart/2005/8/layout/list1"/>
    <dgm:cxn modelId="{7B86A074-42A3-4EA3-8EDF-CCD2AEAED848}" type="presParOf" srcId="{02E9877C-0D6A-4F52-8E72-F23843243AB7}" destId="{D97F79BC-5C5F-4452-9672-945460D7D581}" srcOrd="6" destOrd="0" presId="urn:microsoft.com/office/officeart/2005/8/layout/list1"/>
    <dgm:cxn modelId="{A71723DC-4A6A-4BFE-9E09-810F5FD5A379}" type="presParOf" srcId="{02E9877C-0D6A-4F52-8E72-F23843243AB7}" destId="{351592E8-FDAC-4E5D-96AB-48B4BEDD28A0}" srcOrd="7" destOrd="0" presId="urn:microsoft.com/office/officeart/2005/8/layout/list1"/>
    <dgm:cxn modelId="{0D9F4A48-F24F-4EC5-9F2D-802D1D198A10}" type="presParOf" srcId="{02E9877C-0D6A-4F52-8E72-F23843243AB7}" destId="{21710752-9EE8-495A-BA33-D2F87451AC6A}" srcOrd="8" destOrd="0" presId="urn:microsoft.com/office/officeart/2005/8/layout/list1"/>
    <dgm:cxn modelId="{798AEB9F-A41E-4EF4-870E-20ACC8CD99B2}" type="presParOf" srcId="{21710752-9EE8-495A-BA33-D2F87451AC6A}" destId="{14B83E0E-62E2-4536-9D4B-87755D93D269}" srcOrd="0" destOrd="0" presId="urn:microsoft.com/office/officeart/2005/8/layout/list1"/>
    <dgm:cxn modelId="{3E215A4E-16E5-42C5-831D-4C4F4F37FC9D}" type="presParOf" srcId="{21710752-9EE8-495A-BA33-D2F87451AC6A}" destId="{399F8356-4149-472D-8A9F-166273B482E5}" srcOrd="1" destOrd="0" presId="urn:microsoft.com/office/officeart/2005/8/layout/list1"/>
    <dgm:cxn modelId="{C0E46F37-11A7-4307-B998-BC013DD2E004}" type="presParOf" srcId="{02E9877C-0D6A-4F52-8E72-F23843243AB7}" destId="{841C95E1-5A3C-4D74-9580-5C2236E1CDFC}" srcOrd="9" destOrd="0" presId="urn:microsoft.com/office/officeart/2005/8/layout/list1"/>
    <dgm:cxn modelId="{7F6C34E9-8F21-4A15-9B0F-1AA60BD29E4E}" type="presParOf" srcId="{02E9877C-0D6A-4F52-8E72-F23843243AB7}" destId="{D345D85F-8FA2-45E8-AFAA-44FE80884744}" srcOrd="10" destOrd="0" presId="urn:microsoft.com/office/officeart/2005/8/layout/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2770E91-5DC8-4BE4-898D-B1F53EABCB20}" type="doc">
      <dgm:prSet loTypeId="urn:microsoft.com/office/officeart/2005/8/layout/vList3" loCatId="list" qsTypeId="urn:microsoft.com/office/officeart/2005/8/quickstyle/simple1" qsCatId="simple" csTypeId="urn:microsoft.com/office/officeart/2005/8/colors/colorful4" csCatId="colorful" phldr="1"/>
      <dgm:spPr/>
    </dgm:pt>
    <dgm:pt modelId="{E5EA681B-D955-4655-80CC-76B445BD06D8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  <a:t>Новые перспективы</a:t>
          </a:r>
        </a:p>
        <a:p>
          <a:r>
            <a:rPr lang="ru-RU" sz="1800" b="1" i="1" dirty="0" smtClean="0">
              <a:latin typeface="Arial" pitchFamily="34" charset="0"/>
              <a:cs typeface="Arial" pitchFamily="34" charset="0"/>
            </a:rPr>
            <a:t>(Молодежь – вдохновитель новых идей!)</a:t>
          </a:r>
          <a:endParaRPr lang="ru-RU" sz="1800" b="1" i="1" dirty="0">
            <a:latin typeface="Arial" pitchFamily="34" charset="0"/>
            <a:cs typeface="Arial" pitchFamily="34" charset="0"/>
          </a:endParaRPr>
        </a:p>
      </dgm:t>
    </dgm:pt>
    <dgm:pt modelId="{10DFA846-AF8F-4531-946B-0E7ECE632A39}" type="parTrans" cxnId="{37A31A25-DCFD-4236-8C6B-A406B59F2F92}">
      <dgm:prSet/>
      <dgm:spPr/>
      <dgm:t>
        <a:bodyPr/>
        <a:lstStyle/>
        <a:p>
          <a:endParaRPr lang="ru-RU"/>
        </a:p>
      </dgm:t>
    </dgm:pt>
    <dgm:pt modelId="{6A35C188-7716-4330-9FD7-4E33D1E6729A}" type="sibTrans" cxnId="{37A31A25-DCFD-4236-8C6B-A406B59F2F92}">
      <dgm:prSet/>
      <dgm:spPr/>
      <dgm:t>
        <a:bodyPr/>
        <a:lstStyle/>
        <a:p>
          <a:endParaRPr lang="ru-RU"/>
        </a:p>
      </dgm:t>
    </dgm:pt>
    <dgm:pt modelId="{E9B26A2A-F4B9-428B-9A34-27332B7C46ED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  <a:t>Ощущение своего вклада в адаптаци</a:t>
          </a:r>
          <a:r>
            <a:rPr lang="ru-RU" sz="2000" b="1" dirty="0" smtClean="0">
              <a:latin typeface="Arial" pitchFamily="34" charset="0"/>
              <a:cs typeface="Arial" pitchFamily="34" charset="0"/>
            </a:rPr>
            <a:t>ю</a:t>
          </a:r>
          <a:br>
            <a:rPr lang="ru-RU" sz="2000" b="1" dirty="0" smtClean="0">
              <a:latin typeface="Arial" pitchFamily="34" charset="0"/>
              <a:cs typeface="Arial" pitchFamily="34" charset="0"/>
            </a:rPr>
          </a:br>
          <a:r>
            <a:rPr lang="ru-RU" sz="2000" b="1" i="1" dirty="0" smtClean="0">
              <a:latin typeface="Arial" pitchFamily="34" charset="0"/>
              <a:cs typeface="Arial" pitchFamily="34" charset="0"/>
            </a:rPr>
            <a:t>(Сею зерно мудрости!)</a:t>
          </a:r>
          <a:endParaRPr lang="ru-RU" sz="2000" b="1" i="1" dirty="0">
            <a:latin typeface="Arial" pitchFamily="34" charset="0"/>
            <a:cs typeface="Arial" pitchFamily="34" charset="0"/>
          </a:endParaRPr>
        </a:p>
      </dgm:t>
    </dgm:pt>
    <dgm:pt modelId="{0E73B844-9822-4A81-AAA4-068A2419C9C5}" type="parTrans" cxnId="{8D520CFF-E77E-4F0B-9274-1D85239E2970}">
      <dgm:prSet/>
      <dgm:spPr/>
      <dgm:t>
        <a:bodyPr/>
        <a:lstStyle/>
        <a:p>
          <a:endParaRPr lang="ru-RU"/>
        </a:p>
      </dgm:t>
    </dgm:pt>
    <dgm:pt modelId="{A7AB9EAB-620F-42C7-8C7C-5C84D822D604}" type="sibTrans" cxnId="{8D520CFF-E77E-4F0B-9274-1D85239E2970}">
      <dgm:prSet/>
      <dgm:spPr/>
      <dgm:t>
        <a:bodyPr/>
        <a:lstStyle/>
        <a:p>
          <a:endParaRPr lang="ru-RU"/>
        </a:p>
      </dgm:t>
    </dgm:pt>
    <dgm:pt modelId="{06D36EDC-87EA-4EB5-A545-A5AF8351C9C9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  <a:t>Стимул к совершенствованию </a:t>
          </a:r>
        </a:p>
        <a:p>
          <a:r>
            <a:rPr lang="ru-RU" sz="1800" b="1" i="1" dirty="0" smtClean="0">
              <a:latin typeface="Arial" pitchFamily="34" charset="0"/>
              <a:cs typeface="Arial" pitchFamily="34" charset="0"/>
            </a:rPr>
            <a:t>(Наставник должен соответствовать возрасту своих подопечных</a:t>
          </a:r>
          <a:r>
            <a:rPr lang="ru-RU" sz="1400" i="1" dirty="0" smtClean="0">
              <a:latin typeface="Arial" pitchFamily="34" charset="0"/>
              <a:cs typeface="Arial" pitchFamily="34" charset="0"/>
            </a:rPr>
            <a:t>)</a:t>
          </a:r>
          <a:endParaRPr lang="ru-RU" sz="1400" i="1" dirty="0">
            <a:latin typeface="Arial" pitchFamily="34" charset="0"/>
            <a:cs typeface="Arial" pitchFamily="34" charset="0"/>
          </a:endParaRPr>
        </a:p>
      </dgm:t>
    </dgm:pt>
    <dgm:pt modelId="{4BD6C867-FD70-4942-8208-053C187DCFE4}" type="parTrans" cxnId="{19157B67-9567-4001-A329-68C3EEE9F5C3}">
      <dgm:prSet/>
      <dgm:spPr/>
      <dgm:t>
        <a:bodyPr/>
        <a:lstStyle/>
        <a:p>
          <a:endParaRPr lang="ru-RU"/>
        </a:p>
      </dgm:t>
    </dgm:pt>
    <dgm:pt modelId="{00B056B1-EC8B-43F1-B9A9-8E2D97B006E9}" type="sibTrans" cxnId="{19157B67-9567-4001-A329-68C3EEE9F5C3}">
      <dgm:prSet/>
      <dgm:spPr/>
      <dgm:t>
        <a:bodyPr/>
        <a:lstStyle/>
        <a:p>
          <a:endParaRPr lang="ru-RU"/>
        </a:p>
      </dgm:t>
    </dgm:pt>
    <dgm:pt modelId="{8DEFC16E-36D2-49B2-9B88-8BAEE352FA80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  <a:t>Расширение современных навыков и умений</a:t>
          </a:r>
        </a:p>
        <a:p>
          <a:r>
            <a:rPr lang="ru-RU" sz="1800" b="1" i="1" dirty="0" smtClean="0">
              <a:latin typeface="Arial" pitchFamily="34" charset="0"/>
              <a:cs typeface="Arial" pitchFamily="34" charset="0"/>
            </a:rPr>
            <a:t>(Нужно быть интересным, а значит шагать в ногу со временем)</a:t>
          </a:r>
          <a:endParaRPr lang="ru-RU" sz="1800" b="1" i="1" dirty="0">
            <a:latin typeface="Arial" pitchFamily="34" charset="0"/>
            <a:cs typeface="Arial" pitchFamily="34" charset="0"/>
          </a:endParaRPr>
        </a:p>
      </dgm:t>
    </dgm:pt>
    <dgm:pt modelId="{90C72738-E438-407C-B50C-C9ED9994E7B4}" type="parTrans" cxnId="{EB1421C4-1D82-42D3-BE2E-0B602ED51FE9}">
      <dgm:prSet/>
      <dgm:spPr/>
      <dgm:t>
        <a:bodyPr/>
        <a:lstStyle/>
        <a:p>
          <a:endParaRPr lang="ru-RU"/>
        </a:p>
      </dgm:t>
    </dgm:pt>
    <dgm:pt modelId="{7FB478E9-3A80-4BB3-A1C8-FDA171B59C5E}" type="sibTrans" cxnId="{EB1421C4-1D82-42D3-BE2E-0B602ED51FE9}">
      <dgm:prSet/>
      <dgm:spPr/>
      <dgm:t>
        <a:bodyPr/>
        <a:lstStyle/>
        <a:p>
          <a:endParaRPr lang="ru-RU"/>
        </a:p>
      </dgm:t>
    </dgm:pt>
    <dgm:pt modelId="{23BF376C-12FB-4061-B3F1-6B040302AC49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  <a:t>Общение с молодым поколением</a:t>
          </a:r>
        </a:p>
        <a:p>
          <a:r>
            <a:rPr lang="ru-RU" sz="1800" b="1" i="1" dirty="0" smtClean="0">
              <a:latin typeface="Arial" pitchFamily="34" charset="0"/>
              <a:cs typeface="Arial" pitchFamily="34" charset="0"/>
            </a:rPr>
            <a:t>(Кроме высшего образования, нужно иметь среднее соображение и как минимум начальное воспитание)</a:t>
          </a:r>
          <a:endParaRPr lang="ru-RU" sz="1800" b="1" i="1" dirty="0">
            <a:latin typeface="Arial" pitchFamily="34" charset="0"/>
            <a:cs typeface="Arial" pitchFamily="34" charset="0"/>
          </a:endParaRPr>
        </a:p>
      </dgm:t>
    </dgm:pt>
    <dgm:pt modelId="{3F3F6077-9D10-4D84-A42B-067022FB34C0}" type="parTrans" cxnId="{AFE94C92-BC86-4D0D-8B57-3D50511B6E58}">
      <dgm:prSet/>
      <dgm:spPr/>
      <dgm:t>
        <a:bodyPr/>
        <a:lstStyle/>
        <a:p>
          <a:endParaRPr lang="ru-RU"/>
        </a:p>
      </dgm:t>
    </dgm:pt>
    <dgm:pt modelId="{4B5D8700-3F47-4287-84A5-2361EBF77D8D}" type="sibTrans" cxnId="{AFE94C92-BC86-4D0D-8B57-3D50511B6E58}">
      <dgm:prSet/>
      <dgm:spPr/>
      <dgm:t>
        <a:bodyPr/>
        <a:lstStyle/>
        <a:p>
          <a:endParaRPr lang="ru-RU"/>
        </a:p>
      </dgm:t>
    </dgm:pt>
    <dgm:pt modelId="{E2FC3E14-D5A4-4A62-B330-B0A26BE8A9F7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rPr>
            <a:t>Личный пример  - рост авторитет</a:t>
          </a:r>
          <a:r>
            <a:rPr lang="ru-RU" sz="1800" b="1" dirty="0" smtClean="0">
              <a:latin typeface="Arial" pitchFamily="34" charset="0"/>
              <a:cs typeface="Arial" pitchFamily="34" charset="0"/>
            </a:rPr>
            <a:t>а.</a:t>
          </a:r>
        </a:p>
        <a:p>
          <a:r>
            <a:rPr lang="ru-RU" sz="1800" b="1" i="1" dirty="0" smtClean="0">
              <a:latin typeface="Arial" pitchFamily="34" charset="0"/>
              <a:cs typeface="Arial" pitchFamily="34" charset="0"/>
            </a:rPr>
            <a:t>(Упорная работа, ломка старого и создание нового в своей работе)</a:t>
          </a:r>
          <a:endParaRPr lang="ru-RU" sz="1800" b="1" i="1" dirty="0">
            <a:latin typeface="Arial" pitchFamily="34" charset="0"/>
            <a:cs typeface="Arial" pitchFamily="34" charset="0"/>
          </a:endParaRPr>
        </a:p>
      </dgm:t>
    </dgm:pt>
    <dgm:pt modelId="{BE0E44D0-0320-4B8D-A002-9ED363BA6EE1}" type="parTrans" cxnId="{90811C72-1A23-4504-B8D7-E99E72CDB4AB}">
      <dgm:prSet/>
      <dgm:spPr/>
      <dgm:t>
        <a:bodyPr/>
        <a:lstStyle/>
        <a:p>
          <a:endParaRPr lang="ru-RU"/>
        </a:p>
      </dgm:t>
    </dgm:pt>
    <dgm:pt modelId="{854BE783-9297-4F9D-8D41-492BFC4DBD8B}" type="sibTrans" cxnId="{90811C72-1A23-4504-B8D7-E99E72CDB4AB}">
      <dgm:prSet/>
      <dgm:spPr/>
      <dgm:t>
        <a:bodyPr/>
        <a:lstStyle/>
        <a:p>
          <a:endParaRPr lang="ru-RU"/>
        </a:p>
      </dgm:t>
    </dgm:pt>
    <dgm:pt modelId="{CB4D2765-C362-4B59-9436-04329EFBFEB5}" type="pres">
      <dgm:prSet presAssocID="{92770E91-5DC8-4BE4-898D-B1F53EABCB20}" presName="linearFlow" presStyleCnt="0">
        <dgm:presLayoutVars>
          <dgm:dir/>
          <dgm:resizeHandles val="exact"/>
        </dgm:presLayoutVars>
      </dgm:prSet>
      <dgm:spPr/>
    </dgm:pt>
    <dgm:pt modelId="{5ED05C2F-20FA-4F8F-97D1-CFDB4D99550C}" type="pres">
      <dgm:prSet presAssocID="{E5EA681B-D955-4655-80CC-76B445BD06D8}" presName="composite" presStyleCnt="0"/>
      <dgm:spPr/>
    </dgm:pt>
    <dgm:pt modelId="{E3962AF6-F3E4-4BE1-A8B3-4B8A5A3A1C10}" type="pres">
      <dgm:prSet presAssocID="{E5EA681B-D955-4655-80CC-76B445BD06D8}" presName="imgShp" presStyleLbl="fgImgPlace1" presStyleIdx="0" presStyleCnt="6" custLinFactX="-20275" custLinFactNeighborX="-100000" custLinFactNeighborY="-66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600011B-E54E-4749-90A1-4AAE450E90E1}" type="pres">
      <dgm:prSet presAssocID="{E5EA681B-D955-4655-80CC-76B445BD06D8}" presName="txShp" presStyleLbl="node1" presStyleIdx="0" presStyleCnt="6" custScaleX="133261">
        <dgm:presLayoutVars>
          <dgm:bulletEnabled val="1"/>
        </dgm:presLayoutVars>
      </dgm:prSet>
      <dgm:spPr/>
    </dgm:pt>
    <dgm:pt modelId="{9F02D77D-2AFE-4846-A9C5-34DCBD648F40}" type="pres">
      <dgm:prSet presAssocID="{6A35C188-7716-4330-9FD7-4E33D1E6729A}" presName="spacing" presStyleCnt="0"/>
      <dgm:spPr/>
    </dgm:pt>
    <dgm:pt modelId="{CE0726FA-7C2C-47D7-AEF9-CFC1AA2A754E}" type="pres">
      <dgm:prSet presAssocID="{E9B26A2A-F4B9-428B-9A34-27332B7C46ED}" presName="composite" presStyleCnt="0"/>
      <dgm:spPr/>
    </dgm:pt>
    <dgm:pt modelId="{EE95DDCA-1DA8-4048-80AC-6836E20CF5C9}" type="pres">
      <dgm:prSet presAssocID="{E9B26A2A-F4B9-428B-9A34-27332B7C46ED}" presName="imgShp" presStyleLbl="fgImgPlace1" presStyleIdx="1" presStyleCnt="6" custLinFactX="-20275" custLinFactNeighborX="-100000" custLinFactNeighborY="-236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7B1EA35-7F58-4CB7-9461-595E715F4F6A}" type="pres">
      <dgm:prSet presAssocID="{E9B26A2A-F4B9-428B-9A34-27332B7C46ED}" presName="txShp" presStyleLbl="node1" presStyleIdx="1" presStyleCnt="6" custScaleX="1332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CAD6B6-F7ED-4393-949B-98879BED2062}" type="pres">
      <dgm:prSet presAssocID="{A7AB9EAB-620F-42C7-8C7C-5C84D822D604}" presName="spacing" presStyleCnt="0"/>
      <dgm:spPr/>
    </dgm:pt>
    <dgm:pt modelId="{DA6DFB75-2A20-4A05-B92C-76C00E39D475}" type="pres">
      <dgm:prSet presAssocID="{06D36EDC-87EA-4EB5-A545-A5AF8351C9C9}" presName="composite" presStyleCnt="0"/>
      <dgm:spPr/>
    </dgm:pt>
    <dgm:pt modelId="{7226F2E8-0A9E-45C7-AC94-6DECCD8D40BE}" type="pres">
      <dgm:prSet presAssocID="{06D36EDC-87EA-4EB5-A545-A5AF8351C9C9}" presName="imgShp" presStyleLbl="fgImgPlace1" presStyleIdx="2" presStyleCnt="6" custLinFactX="-20275" custLinFactNeighborX="-100000" custLinFactNeighborY="-406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035F905-5029-4A07-85C2-84CE42D4A6E0}" type="pres">
      <dgm:prSet presAssocID="{06D36EDC-87EA-4EB5-A545-A5AF8351C9C9}" presName="txShp" presStyleLbl="node1" presStyleIdx="2" presStyleCnt="6" custScaleX="1332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E4FDDC-DDA1-48F8-ACDC-18EC2F706405}" type="pres">
      <dgm:prSet presAssocID="{00B056B1-EC8B-43F1-B9A9-8E2D97B006E9}" presName="spacing" presStyleCnt="0"/>
      <dgm:spPr/>
    </dgm:pt>
    <dgm:pt modelId="{054BBC7C-1AEE-477B-AAD9-1E6AC8FE66AB}" type="pres">
      <dgm:prSet presAssocID="{8DEFC16E-36D2-49B2-9B88-8BAEE352FA80}" presName="composite" presStyleCnt="0"/>
      <dgm:spPr/>
    </dgm:pt>
    <dgm:pt modelId="{7A2BA428-670C-4F54-ADE0-FEDB8F0C0C95}" type="pres">
      <dgm:prSet presAssocID="{8DEFC16E-36D2-49B2-9B88-8BAEE352FA80}" presName="imgShp" presStyleLbl="fgImgPlace1" presStyleIdx="3" presStyleCnt="6" custLinFactX="-20275" custLinFactNeighborX="-100000" custLinFactNeighborY="338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F9E2E98-F054-414C-BFCF-327D3F4A72E8}" type="pres">
      <dgm:prSet presAssocID="{8DEFC16E-36D2-49B2-9B88-8BAEE352FA80}" presName="txShp" presStyleLbl="node1" presStyleIdx="3" presStyleCnt="6" custScaleX="1332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D729CC-9030-481D-BA75-695B9968D776}" type="pres">
      <dgm:prSet presAssocID="{7FB478E9-3A80-4BB3-A1C8-FDA171B59C5E}" presName="spacing" presStyleCnt="0"/>
      <dgm:spPr/>
    </dgm:pt>
    <dgm:pt modelId="{8033DE9D-E8ED-4281-AAA8-1B96CEC34B21}" type="pres">
      <dgm:prSet presAssocID="{23BF376C-12FB-4061-B3F1-6B040302AC49}" presName="composite" presStyleCnt="0"/>
      <dgm:spPr/>
    </dgm:pt>
    <dgm:pt modelId="{68BDCC4B-781D-4196-A026-06B4F36ADBA9}" type="pres">
      <dgm:prSet presAssocID="{23BF376C-12FB-4061-B3F1-6B040302AC49}" presName="imgShp" presStyleLbl="fgImgPlace1" presStyleIdx="4" presStyleCnt="6" custLinFactX="-20275" custLinFactNeighborX="-100000" custLinFactNeighborY="167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C90DFBB-2A07-4A5A-84A5-CB8625C8D422}" type="pres">
      <dgm:prSet presAssocID="{23BF376C-12FB-4061-B3F1-6B040302AC49}" presName="txShp" presStyleLbl="node1" presStyleIdx="4" presStyleCnt="6" custScaleX="1332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14AAA0-A5D9-437D-A0C7-2C4EBC41B404}" type="pres">
      <dgm:prSet presAssocID="{4B5D8700-3F47-4287-84A5-2361EBF77D8D}" presName="spacing" presStyleCnt="0"/>
      <dgm:spPr/>
    </dgm:pt>
    <dgm:pt modelId="{3A69C2E0-569C-4D4D-A745-56A03F91C832}" type="pres">
      <dgm:prSet presAssocID="{E2FC3E14-D5A4-4A62-B330-B0A26BE8A9F7}" presName="composite" presStyleCnt="0"/>
      <dgm:spPr/>
    </dgm:pt>
    <dgm:pt modelId="{5BF0AC08-2FD3-4F73-856C-858C241DB1D5}" type="pres">
      <dgm:prSet presAssocID="{E2FC3E14-D5A4-4A62-B330-B0A26BE8A9F7}" presName="imgShp" presStyleLbl="fgImgPlace1" presStyleIdx="5" presStyleCnt="6" custLinFactX="-11122" custLinFactNeighborX="-100000" custLinFactNeighborY="-2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9BD68C5-E387-4B41-9779-18303CE41513}" type="pres">
      <dgm:prSet presAssocID="{E2FC3E14-D5A4-4A62-B330-B0A26BE8A9F7}" presName="txShp" presStyleLbl="node1" presStyleIdx="5" presStyleCnt="6" custScaleX="1332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E1506B-61B8-4881-9A7D-2A6B20E587F2}" type="presOf" srcId="{E5EA681B-D955-4655-80CC-76B445BD06D8}" destId="{5600011B-E54E-4749-90A1-4AAE450E90E1}" srcOrd="0" destOrd="0" presId="urn:microsoft.com/office/officeart/2005/8/layout/vList3"/>
    <dgm:cxn modelId="{6E6D969A-8BD5-40BC-85B6-2F797A82FAC8}" type="presOf" srcId="{8DEFC16E-36D2-49B2-9B88-8BAEE352FA80}" destId="{CF9E2E98-F054-414C-BFCF-327D3F4A72E8}" srcOrd="0" destOrd="0" presId="urn:microsoft.com/office/officeart/2005/8/layout/vList3"/>
    <dgm:cxn modelId="{8D520CFF-E77E-4F0B-9274-1D85239E2970}" srcId="{92770E91-5DC8-4BE4-898D-B1F53EABCB20}" destId="{E9B26A2A-F4B9-428B-9A34-27332B7C46ED}" srcOrd="1" destOrd="0" parTransId="{0E73B844-9822-4A81-AAA4-068A2419C9C5}" sibTransId="{A7AB9EAB-620F-42C7-8C7C-5C84D822D604}"/>
    <dgm:cxn modelId="{EB495784-8A8D-4FF2-B15D-B86E68446249}" type="presOf" srcId="{E2FC3E14-D5A4-4A62-B330-B0A26BE8A9F7}" destId="{49BD68C5-E387-4B41-9779-18303CE41513}" srcOrd="0" destOrd="0" presId="urn:microsoft.com/office/officeart/2005/8/layout/vList3"/>
    <dgm:cxn modelId="{4D318600-2548-480E-AB62-29C1E6C2A5DE}" type="presOf" srcId="{23BF376C-12FB-4061-B3F1-6B040302AC49}" destId="{DC90DFBB-2A07-4A5A-84A5-CB8625C8D422}" srcOrd="0" destOrd="0" presId="urn:microsoft.com/office/officeart/2005/8/layout/vList3"/>
    <dgm:cxn modelId="{37A31A25-DCFD-4236-8C6B-A406B59F2F92}" srcId="{92770E91-5DC8-4BE4-898D-B1F53EABCB20}" destId="{E5EA681B-D955-4655-80CC-76B445BD06D8}" srcOrd="0" destOrd="0" parTransId="{10DFA846-AF8F-4531-946B-0E7ECE632A39}" sibTransId="{6A35C188-7716-4330-9FD7-4E33D1E6729A}"/>
    <dgm:cxn modelId="{EB1421C4-1D82-42D3-BE2E-0B602ED51FE9}" srcId="{92770E91-5DC8-4BE4-898D-B1F53EABCB20}" destId="{8DEFC16E-36D2-49B2-9B88-8BAEE352FA80}" srcOrd="3" destOrd="0" parTransId="{90C72738-E438-407C-B50C-C9ED9994E7B4}" sibTransId="{7FB478E9-3A80-4BB3-A1C8-FDA171B59C5E}"/>
    <dgm:cxn modelId="{545FCB37-069E-4729-990E-ABB14943B9D8}" type="presOf" srcId="{92770E91-5DC8-4BE4-898D-B1F53EABCB20}" destId="{CB4D2765-C362-4B59-9436-04329EFBFEB5}" srcOrd="0" destOrd="0" presId="urn:microsoft.com/office/officeart/2005/8/layout/vList3"/>
    <dgm:cxn modelId="{90811C72-1A23-4504-B8D7-E99E72CDB4AB}" srcId="{92770E91-5DC8-4BE4-898D-B1F53EABCB20}" destId="{E2FC3E14-D5A4-4A62-B330-B0A26BE8A9F7}" srcOrd="5" destOrd="0" parTransId="{BE0E44D0-0320-4B8D-A002-9ED363BA6EE1}" sibTransId="{854BE783-9297-4F9D-8D41-492BFC4DBD8B}"/>
    <dgm:cxn modelId="{19157B67-9567-4001-A329-68C3EEE9F5C3}" srcId="{92770E91-5DC8-4BE4-898D-B1F53EABCB20}" destId="{06D36EDC-87EA-4EB5-A545-A5AF8351C9C9}" srcOrd="2" destOrd="0" parTransId="{4BD6C867-FD70-4942-8208-053C187DCFE4}" sibTransId="{00B056B1-EC8B-43F1-B9A9-8E2D97B006E9}"/>
    <dgm:cxn modelId="{4E8A041B-473E-4BDD-AE1C-C8C79B9E0143}" type="presOf" srcId="{06D36EDC-87EA-4EB5-A545-A5AF8351C9C9}" destId="{1035F905-5029-4A07-85C2-84CE42D4A6E0}" srcOrd="0" destOrd="0" presId="urn:microsoft.com/office/officeart/2005/8/layout/vList3"/>
    <dgm:cxn modelId="{AFE94C92-BC86-4D0D-8B57-3D50511B6E58}" srcId="{92770E91-5DC8-4BE4-898D-B1F53EABCB20}" destId="{23BF376C-12FB-4061-B3F1-6B040302AC49}" srcOrd="4" destOrd="0" parTransId="{3F3F6077-9D10-4D84-A42B-067022FB34C0}" sibTransId="{4B5D8700-3F47-4287-84A5-2361EBF77D8D}"/>
    <dgm:cxn modelId="{02BAD0BD-EEBC-4DAD-8BAC-8D5527203EF1}" type="presOf" srcId="{E9B26A2A-F4B9-428B-9A34-27332B7C46ED}" destId="{67B1EA35-7F58-4CB7-9461-595E715F4F6A}" srcOrd="0" destOrd="0" presId="urn:microsoft.com/office/officeart/2005/8/layout/vList3"/>
    <dgm:cxn modelId="{D19BB608-CB0B-43EF-AA8A-032CF48BB285}" type="presParOf" srcId="{CB4D2765-C362-4B59-9436-04329EFBFEB5}" destId="{5ED05C2F-20FA-4F8F-97D1-CFDB4D99550C}" srcOrd="0" destOrd="0" presId="urn:microsoft.com/office/officeart/2005/8/layout/vList3"/>
    <dgm:cxn modelId="{802807AB-DFD6-45D7-A954-C826D6821683}" type="presParOf" srcId="{5ED05C2F-20FA-4F8F-97D1-CFDB4D99550C}" destId="{E3962AF6-F3E4-4BE1-A8B3-4B8A5A3A1C10}" srcOrd="0" destOrd="0" presId="urn:microsoft.com/office/officeart/2005/8/layout/vList3"/>
    <dgm:cxn modelId="{64EC68C8-16AA-48AA-BEED-E0D9B0FE5BB1}" type="presParOf" srcId="{5ED05C2F-20FA-4F8F-97D1-CFDB4D99550C}" destId="{5600011B-E54E-4749-90A1-4AAE450E90E1}" srcOrd="1" destOrd="0" presId="urn:microsoft.com/office/officeart/2005/8/layout/vList3"/>
    <dgm:cxn modelId="{37F6E7A2-A9D7-40D5-87CD-B431C2EFA88E}" type="presParOf" srcId="{CB4D2765-C362-4B59-9436-04329EFBFEB5}" destId="{9F02D77D-2AFE-4846-A9C5-34DCBD648F40}" srcOrd="1" destOrd="0" presId="urn:microsoft.com/office/officeart/2005/8/layout/vList3"/>
    <dgm:cxn modelId="{7170BCA4-51D9-4EC7-8403-C5B3E6EB3EFE}" type="presParOf" srcId="{CB4D2765-C362-4B59-9436-04329EFBFEB5}" destId="{CE0726FA-7C2C-47D7-AEF9-CFC1AA2A754E}" srcOrd="2" destOrd="0" presId="urn:microsoft.com/office/officeart/2005/8/layout/vList3"/>
    <dgm:cxn modelId="{1E5A934F-71B3-4D0E-A69F-C3E217B529FE}" type="presParOf" srcId="{CE0726FA-7C2C-47D7-AEF9-CFC1AA2A754E}" destId="{EE95DDCA-1DA8-4048-80AC-6836E20CF5C9}" srcOrd="0" destOrd="0" presId="urn:microsoft.com/office/officeart/2005/8/layout/vList3"/>
    <dgm:cxn modelId="{D4BAC70D-BD4E-4701-9370-5B25B3A23AF8}" type="presParOf" srcId="{CE0726FA-7C2C-47D7-AEF9-CFC1AA2A754E}" destId="{67B1EA35-7F58-4CB7-9461-595E715F4F6A}" srcOrd="1" destOrd="0" presId="urn:microsoft.com/office/officeart/2005/8/layout/vList3"/>
    <dgm:cxn modelId="{D54A0BA1-1CA9-409C-B0A0-256DB662FD18}" type="presParOf" srcId="{CB4D2765-C362-4B59-9436-04329EFBFEB5}" destId="{7DCAD6B6-F7ED-4393-949B-98879BED2062}" srcOrd="3" destOrd="0" presId="urn:microsoft.com/office/officeart/2005/8/layout/vList3"/>
    <dgm:cxn modelId="{D1F30186-F287-400F-9B27-928C925F1FB3}" type="presParOf" srcId="{CB4D2765-C362-4B59-9436-04329EFBFEB5}" destId="{DA6DFB75-2A20-4A05-B92C-76C00E39D475}" srcOrd="4" destOrd="0" presId="urn:microsoft.com/office/officeart/2005/8/layout/vList3"/>
    <dgm:cxn modelId="{D8A7D861-FFE7-48E4-9CC5-69C5DFB4922C}" type="presParOf" srcId="{DA6DFB75-2A20-4A05-B92C-76C00E39D475}" destId="{7226F2E8-0A9E-45C7-AC94-6DECCD8D40BE}" srcOrd="0" destOrd="0" presId="urn:microsoft.com/office/officeart/2005/8/layout/vList3"/>
    <dgm:cxn modelId="{78A9535D-DB68-4308-A411-C13CF140F66B}" type="presParOf" srcId="{DA6DFB75-2A20-4A05-B92C-76C00E39D475}" destId="{1035F905-5029-4A07-85C2-84CE42D4A6E0}" srcOrd="1" destOrd="0" presId="urn:microsoft.com/office/officeart/2005/8/layout/vList3"/>
    <dgm:cxn modelId="{5FFE1A86-DA36-43F1-97A4-6CE6CDDA2228}" type="presParOf" srcId="{CB4D2765-C362-4B59-9436-04329EFBFEB5}" destId="{31E4FDDC-DDA1-48F8-ACDC-18EC2F706405}" srcOrd="5" destOrd="0" presId="urn:microsoft.com/office/officeart/2005/8/layout/vList3"/>
    <dgm:cxn modelId="{385DBFB5-59BB-4B3E-ABFC-AB5C3B9FA722}" type="presParOf" srcId="{CB4D2765-C362-4B59-9436-04329EFBFEB5}" destId="{054BBC7C-1AEE-477B-AAD9-1E6AC8FE66AB}" srcOrd="6" destOrd="0" presId="urn:microsoft.com/office/officeart/2005/8/layout/vList3"/>
    <dgm:cxn modelId="{F9442F66-A31F-43DD-A858-4FF1ADBAEA57}" type="presParOf" srcId="{054BBC7C-1AEE-477B-AAD9-1E6AC8FE66AB}" destId="{7A2BA428-670C-4F54-ADE0-FEDB8F0C0C95}" srcOrd="0" destOrd="0" presId="urn:microsoft.com/office/officeart/2005/8/layout/vList3"/>
    <dgm:cxn modelId="{CE8FDBBD-751B-465F-8791-309C7196B6E4}" type="presParOf" srcId="{054BBC7C-1AEE-477B-AAD9-1E6AC8FE66AB}" destId="{CF9E2E98-F054-414C-BFCF-327D3F4A72E8}" srcOrd="1" destOrd="0" presId="urn:microsoft.com/office/officeart/2005/8/layout/vList3"/>
    <dgm:cxn modelId="{95B1B924-6389-428D-A0FA-141ECB3C9F66}" type="presParOf" srcId="{CB4D2765-C362-4B59-9436-04329EFBFEB5}" destId="{2DD729CC-9030-481D-BA75-695B9968D776}" srcOrd="7" destOrd="0" presId="urn:microsoft.com/office/officeart/2005/8/layout/vList3"/>
    <dgm:cxn modelId="{06682B6D-16EE-4FD4-8BEF-DD01C9E841D6}" type="presParOf" srcId="{CB4D2765-C362-4B59-9436-04329EFBFEB5}" destId="{8033DE9D-E8ED-4281-AAA8-1B96CEC34B21}" srcOrd="8" destOrd="0" presId="urn:microsoft.com/office/officeart/2005/8/layout/vList3"/>
    <dgm:cxn modelId="{F0672FBC-23DF-464D-8487-E74237F18043}" type="presParOf" srcId="{8033DE9D-E8ED-4281-AAA8-1B96CEC34B21}" destId="{68BDCC4B-781D-4196-A026-06B4F36ADBA9}" srcOrd="0" destOrd="0" presId="urn:microsoft.com/office/officeart/2005/8/layout/vList3"/>
    <dgm:cxn modelId="{F9C1448F-9D8B-460A-AE6F-5F637C59F1A7}" type="presParOf" srcId="{8033DE9D-E8ED-4281-AAA8-1B96CEC34B21}" destId="{DC90DFBB-2A07-4A5A-84A5-CB8625C8D422}" srcOrd="1" destOrd="0" presId="urn:microsoft.com/office/officeart/2005/8/layout/vList3"/>
    <dgm:cxn modelId="{EC593F6C-0B66-4A6C-AB7D-15209D2BA41B}" type="presParOf" srcId="{CB4D2765-C362-4B59-9436-04329EFBFEB5}" destId="{6B14AAA0-A5D9-437D-A0C7-2C4EBC41B404}" srcOrd="9" destOrd="0" presId="urn:microsoft.com/office/officeart/2005/8/layout/vList3"/>
    <dgm:cxn modelId="{E06249DC-A970-4A16-B8B5-648BB2A332E4}" type="presParOf" srcId="{CB4D2765-C362-4B59-9436-04329EFBFEB5}" destId="{3A69C2E0-569C-4D4D-A745-56A03F91C832}" srcOrd="10" destOrd="0" presId="urn:microsoft.com/office/officeart/2005/8/layout/vList3"/>
    <dgm:cxn modelId="{9D953837-3CB4-494B-88AA-DBA9085CCE4D}" type="presParOf" srcId="{3A69C2E0-569C-4D4D-A745-56A03F91C832}" destId="{5BF0AC08-2FD3-4F73-856C-858C241DB1D5}" srcOrd="0" destOrd="0" presId="urn:microsoft.com/office/officeart/2005/8/layout/vList3"/>
    <dgm:cxn modelId="{03352698-5C0A-49CE-9802-35E05D80ED02}" type="presParOf" srcId="{3A69C2E0-569C-4D4D-A745-56A03F91C832}" destId="{49BD68C5-E387-4B41-9779-18303CE41513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A9211-9DCF-46AC-81D4-EA341CBDBDC6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A0C66-880D-42C3-A818-2327A58474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0238_199-p-foni-tem-dlya-prezentatsii-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19065" y="1500174"/>
            <a:ext cx="740805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роль педагога наставника 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становлении молодого педагога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7" name="Picture 3" descr="C:\Users\User\Desktop\4b059c949f15412756e28a90f620bf3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9944" y="2995164"/>
            <a:ext cx="5236832" cy="3362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0238_199-p-foni-tem-dlya-prezentatsii-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43240" y="214290"/>
            <a:ext cx="35143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ДОРОЖНАЯ КАРТА</a:t>
            </a:r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142976" y="857232"/>
          <a:ext cx="7786742" cy="58572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857388"/>
                <a:gridCol w="1714512"/>
                <a:gridCol w="1785950"/>
                <a:gridCol w="1071570"/>
                <a:gridCol w="135732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</a:t>
                      </a:r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Цели</a:t>
                      </a:r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Результаты</a:t>
                      </a:r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Сроки</a:t>
                      </a:r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Заметки</a:t>
                      </a:r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latin typeface="Arial" pitchFamily="34" charset="0"/>
                          <a:cs typeface="Arial" pitchFamily="34" charset="0"/>
                        </a:rPr>
                        <a:t>Адаптация к новому  месту работы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latin typeface="Arial" pitchFamily="34" charset="0"/>
                          <a:cs typeface="Arial" pitchFamily="34" charset="0"/>
                        </a:rPr>
                        <a:t>Адаптация к новым условиям трудовой деятельности</a:t>
                      </a:r>
                    </a:p>
                    <a:p>
                      <a:r>
                        <a:rPr lang="ru-RU" sz="1200" b="1" kern="1200" dirty="0" smtClean="0">
                          <a:latin typeface="Arial" pitchFamily="34" charset="0"/>
                          <a:cs typeface="Arial" pitchFamily="34" charset="0"/>
                        </a:rPr>
                        <a:t>– приспособление к физическим и психологическим нагрузкам;</a:t>
                      </a:r>
                    </a:p>
                    <a:p>
                      <a:r>
                        <a:rPr lang="ru-RU" sz="1200" b="1" kern="1200" dirty="0" smtClean="0">
                          <a:latin typeface="Arial" pitchFamily="34" charset="0"/>
                          <a:cs typeface="Arial" pitchFamily="34" charset="0"/>
                        </a:rPr>
                        <a:t>– изучение особенностей управления</a:t>
                      </a:r>
                      <a:r>
                        <a:rPr lang="ru-RU" sz="1200" b="1" kern="1200" baseline="0" dirty="0" smtClean="0">
                          <a:latin typeface="Arial" pitchFamily="34" charset="0"/>
                          <a:cs typeface="Arial" pitchFamily="34" charset="0"/>
                        </a:rPr>
                        <a:t> учреждения</a:t>
                      </a:r>
                      <a:r>
                        <a:rPr lang="ru-RU" sz="1200" b="1" kern="1200" dirty="0" smtClean="0">
                          <a:latin typeface="Arial" pitchFamily="34" charset="0"/>
                          <a:cs typeface="Arial" pitchFamily="34" charset="0"/>
                        </a:rPr>
                        <a:t>;</a:t>
                      </a:r>
                    </a:p>
                    <a:p>
                      <a:r>
                        <a:rPr lang="ru-RU" sz="1200" b="1" kern="1200" dirty="0" smtClean="0">
                          <a:latin typeface="Arial" pitchFamily="34" charset="0"/>
                          <a:cs typeface="Arial" pitchFamily="34" charset="0"/>
                        </a:rPr>
                        <a:t>– ознакомление с новыми обязанностями.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latin typeface="Arial" pitchFamily="34" charset="0"/>
                          <a:cs typeface="Arial" pitchFamily="34" charset="0"/>
                        </a:rPr>
                        <a:t>Руководство учреждения создало условия для легкой адаптации молодого специалиста (знакомство с рабочим кабинетом, представление коллективу, помощь в оформлении документации, знакомство с обязанностями, ответы</a:t>
                      </a:r>
                      <a:r>
                        <a:rPr lang="ru-RU" sz="1200" b="1" kern="1200" baseline="0" dirty="0" smtClean="0">
                          <a:latin typeface="Arial" pitchFamily="34" charset="0"/>
                          <a:cs typeface="Arial" pitchFamily="34" charset="0"/>
                        </a:rPr>
                        <a:t> на возникающие вопросы,</a:t>
                      </a:r>
                      <a:r>
                        <a:rPr lang="ru-RU" sz="1200" b="1" kern="1200" dirty="0" smtClean="0">
                          <a:latin typeface="Arial" pitchFamily="34" charset="0"/>
                          <a:cs typeface="Arial" pitchFamily="34" charset="0"/>
                        </a:rPr>
                        <a:t> советы по организации работы).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itchFamily="34" charset="0"/>
                          <a:cs typeface="Arial" pitchFamily="34" charset="0"/>
                        </a:rPr>
                        <a:t>В течение</a:t>
                      </a:r>
                      <a:r>
                        <a:rPr lang="ru-RU" sz="1200" b="1" baseline="0" dirty="0" smtClean="0">
                          <a:latin typeface="Arial" pitchFamily="34" charset="0"/>
                          <a:cs typeface="Arial" pitchFamily="34" charset="0"/>
                        </a:rPr>
                        <a:t> первого учебного года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latin typeface="Arial" pitchFamily="34" charset="0"/>
                          <a:cs typeface="Arial" pitchFamily="34" charset="0"/>
                        </a:rPr>
                        <a:t>Следует как можно чаще обращаться за помощью к более опытным коллегам, в том числе и к руководству  учреждения.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latin typeface="Arial" pitchFamily="34" charset="0"/>
                          <a:cs typeface="Arial" pitchFamily="34" charset="0"/>
                        </a:rPr>
                        <a:t>Установление взаимоотношений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Установление контактов: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–с администрацией учреждения;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с коллегами;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с учащимися и их родителями.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Контакт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 о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пытными педагогами,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получение от них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советов,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эмоциональной поддержки.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Установление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рабочей обстановки в ученическом коллективе, связи с родителями.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Arial" pitchFamily="34" charset="0"/>
                          <a:cs typeface="Arial" pitchFamily="34" charset="0"/>
                        </a:rPr>
                        <a:t>В течение</a:t>
                      </a:r>
                      <a:r>
                        <a:rPr lang="ru-RU" sz="1200" b="1" baseline="0" dirty="0" smtClean="0">
                          <a:latin typeface="Arial" pitchFamily="34" charset="0"/>
                          <a:cs typeface="Arial" pitchFamily="34" charset="0"/>
                        </a:rPr>
                        <a:t> первого учебного года</a:t>
                      </a:r>
                      <a:endParaRPr lang="ru-RU" sz="12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Следует выделять свободное время на общение с коллегами и с педагогом-наставником.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0238_199-p-foni-tem-dlya-prezentatsii-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214290"/>
            <a:ext cx="66678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ДОРОЖНАЯ КАРТА (продолжение)</a:t>
            </a:r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142976" y="857232"/>
          <a:ext cx="7786742" cy="5400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43074"/>
                <a:gridCol w="1714512"/>
                <a:gridCol w="1857388"/>
                <a:gridCol w="1071570"/>
                <a:gridCol w="150019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</a:t>
                      </a:r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Цели</a:t>
                      </a:r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Результаты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Сроки</a:t>
                      </a:r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Заметки</a:t>
                      </a:r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latin typeface="Arial" pitchFamily="34" charset="0"/>
                          <a:cs typeface="Arial" pitchFamily="34" charset="0"/>
                        </a:rPr>
                        <a:t>Принятие роли</a:t>
                      </a:r>
                      <a:r>
                        <a:rPr lang="ru-RU" sz="1400" b="1" kern="1200" baseline="0" dirty="0" smtClean="0">
                          <a:latin typeface="Arial" pitchFamily="34" charset="0"/>
                          <a:cs typeface="Arial" pitchFamily="34" charset="0"/>
                        </a:rPr>
                        <a:t> учителя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latin typeface="Arial" pitchFamily="34" charset="0"/>
                          <a:cs typeface="Arial" pitchFamily="34" charset="0"/>
                        </a:rPr>
                        <a:t>– Усвоение роли педагога;</a:t>
                      </a:r>
                    </a:p>
                    <a:p>
                      <a:r>
                        <a:rPr lang="ru-RU" sz="1200" b="1" kern="1200" dirty="0" smtClean="0">
                          <a:latin typeface="Arial" pitchFamily="34" charset="0"/>
                          <a:cs typeface="Arial" pitchFamily="34" charset="0"/>
                        </a:rPr>
                        <a:t>– принятие педагогической деятельности;</a:t>
                      </a:r>
                    </a:p>
                    <a:p>
                      <a:r>
                        <a:rPr lang="ru-RU" sz="1200" b="1" kern="1200" dirty="0" smtClean="0">
                          <a:latin typeface="Arial" pitchFamily="34" charset="0"/>
                          <a:cs typeface="Arial" pitchFamily="34" charset="0"/>
                        </a:rPr>
                        <a:t>– умение планировать урочное время;</a:t>
                      </a:r>
                    </a:p>
                    <a:p>
                      <a:r>
                        <a:rPr lang="ru-RU" sz="1200" b="1" kern="1200" dirty="0" smtClean="0">
                          <a:latin typeface="Arial" pitchFamily="34" charset="0"/>
                          <a:cs typeface="Arial" pitchFamily="34" charset="0"/>
                        </a:rPr>
                        <a:t>– держать дисциплину на занятиях;</a:t>
                      </a:r>
                    </a:p>
                    <a:p>
                      <a:r>
                        <a:rPr lang="ru-RU" sz="1200" b="1" kern="1200" dirty="0" smtClean="0">
                          <a:latin typeface="Arial" pitchFamily="34" charset="0"/>
                          <a:cs typeface="Arial" pitchFamily="34" charset="0"/>
                        </a:rPr>
                        <a:t>–применять педагогические технологии;</a:t>
                      </a:r>
                    </a:p>
                    <a:p>
                      <a:r>
                        <a:rPr lang="ru-RU" sz="1200" b="1" kern="1200" dirty="0" smtClean="0">
                          <a:latin typeface="Arial" pitchFamily="34" charset="0"/>
                          <a:cs typeface="Arial" pitchFamily="34" charset="0"/>
                        </a:rPr>
                        <a:t>– оценивать устные и письменные ответы учащихся;</a:t>
                      </a:r>
                    </a:p>
                    <a:p>
                      <a:r>
                        <a:rPr lang="ru-RU" sz="1200" b="1" kern="1200" dirty="0" smtClean="0">
                          <a:latin typeface="Arial" pitchFamily="34" charset="0"/>
                          <a:cs typeface="Arial" pitchFamily="34" charset="0"/>
                        </a:rPr>
                        <a:t>– работа с документацией;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умение находить индивидуальный подход к каждому учащемуся;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следить за посещаемостью;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проведение бесед с учащимися.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Построение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четкой структуры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организации урока, внеурочного занятия.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Поиск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интересных форм работы с родителями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Безошибочное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заполнение документации.</a:t>
                      </a:r>
                    </a:p>
                    <a:p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Авторитет у учеников.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itchFamily="34" charset="0"/>
                          <a:cs typeface="Arial" pitchFamily="34" charset="0"/>
                        </a:rPr>
                        <a:t>В течение</a:t>
                      </a:r>
                      <a:r>
                        <a:rPr lang="ru-RU" sz="1200" b="1" baseline="0" dirty="0" smtClean="0">
                          <a:latin typeface="Arial" pitchFamily="34" charset="0"/>
                          <a:cs typeface="Arial" pitchFamily="34" charset="0"/>
                        </a:rPr>
                        <a:t> первого учебного года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Следует чаще обращаться к коллегам с различными вопросами по возникающим сложностям. Это поможет преодолеть все трудности адаптации.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0238_199-p-foni-tem-dlya-prezentatsii-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0"/>
            <a:ext cx="66678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ДОРОЖНАЯ КАРТА (продолжение)</a:t>
            </a:r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142976" y="571480"/>
          <a:ext cx="7786742" cy="6223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43074"/>
                <a:gridCol w="1714512"/>
                <a:gridCol w="1857388"/>
                <a:gridCol w="1071570"/>
                <a:gridCol w="150019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</a:t>
                      </a:r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Цели</a:t>
                      </a:r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Результаты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Сроки</a:t>
                      </a:r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Заметки</a:t>
                      </a:r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Педагогический рост (развитие)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Участие в семинарах, обсуждениях, встречах;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</a:t>
                      </a:r>
                      <a:r>
                        <a:rPr lang="ru-RU" sz="1200" b="1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взаимопосещение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занятий;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участие в профессиональных конкурсах педагогического мастерства;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прохождение курсовой подготовки и т.д.</a:t>
                      </a:r>
                      <a:endParaRPr lang="ru-RU" sz="12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Помощь педагога-наставника молодому специалисту с подготовкой к выступлениям на различных мероприятиях.  Посещение различных курсов повышения квалификации.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itchFamily="34" charset="0"/>
                          <a:cs typeface="Arial" pitchFamily="34" charset="0"/>
                        </a:rPr>
                        <a:t>В течение</a:t>
                      </a:r>
                      <a:r>
                        <a:rPr lang="ru-RU" sz="1200" b="1" baseline="0" dirty="0" smtClean="0">
                          <a:latin typeface="Arial" pitchFamily="34" charset="0"/>
                          <a:cs typeface="Arial" pitchFamily="34" charset="0"/>
                        </a:rPr>
                        <a:t> первого учебного года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Следует как можно чаще участвовать в семинарах, форумах, конкурсах, а также своевременно проходить курсовую подготовку.</a:t>
                      </a:r>
                    </a:p>
                    <a:p>
                      <a:endParaRPr lang="ru-RU" sz="12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lang="ru-RU" sz="12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Формирование собственной системы работы с учащимися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Применять на уроках различные педагогические технологии и методы;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посещать уроки других педагогов и перенимать их методы работы;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применение собственного разработанного проекта, связанного с внеурочной деятельностью учащихся.</a:t>
                      </a:r>
                      <a:endParaRPr lang="ru-RU" sz="12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itchFamily="34" charset="0"/>
                          <a:cs typeface="Arial" pitchFamily="34" charset="0"/>
                        </a:rPr>
                        <a:t>Посещение</a:t>
                      </a:r>
                      <a:r>
                        <a:rPr lang="ru-RU" sz="1200" b="1" baseline="0" dirty="0" smtClean="0">
                          <a:latin typeface="Arial" pitchFamily="34" charset="0"/>
                          <a:cs typeface="Arial" pitchFamily="34" charset="0"/>
                        </a:rPr>
                        <a:t> занятий других педагогов во время методических недель.</a:t>
                      </a:r>
                    </a:p>
                    <a:p>
                      <a:r>
                        <a:rPr lang="ru-RU" sz="1200" b="1" baseline="0" dirty="0" smtClean="0">
                          <a:latin typeface="Arial" pitchFamily="34" charset="0"/>
                          <a:cs typeface="Arial" pitchFamily="34" charset="0"/>
                        </a:rPr>
                        <a:t>Разработка и показ открытого занятия, его анализ.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l" pitchFamily="34" charset="0"/>
                          <a:cs typeface="Arial" pitchFamily="34" charset="0"/>
                        </a:rPr>
                        <a:t>В течение</a:t>
                      </a:r>
                      <a:r>
                        <a:rPr lang="ru-RU" sz="1200" b="1" baseline="0" dirty="0" smtClean="0">
                          <a:latin typeface="Arial" pitchFamily="34" charset="0"/>
                          <a:cs typeface="Arial" pitchFamily="34" charset="0"/>
                        </a:rPr>
                        <a:t> первого учебного года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Проявлять: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инициативу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присутствия на уроках коллег;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b="1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креативность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в профессии,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уметь применять различные педагогические технологии и привносить свое в учебную деятельность.</a:t>
                      </a:r>
                    </a:p>
                    <a:p>
                      <a:endParaRPr lang="ru-RU" sz="12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530238_199-p-foni-tem-dlya-prezentatsii-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71604" y="214290"/>
            <a:ext cx="70871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РЯД ПРЕИМУЩЕСТВ ДЛЯ НАСТАВНИКА</a:t>
            </a:r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357158" y="785794"/>
          <a:ext cx="8786842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530238_199-p-foni-tem-dlya-prezentatsii-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1357298"/>
            <a:ext cx="708347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БЛАГОДАРЮ </a:t>
            </a:r>
          </a:p>
          <a:p>
            <a:pPr algn="ctr"/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ВНИМАНИЕ!</a:t>
            </a:r>
            <a:endParaRPr lang="ru-RU" sz="8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0238_199-p-foni-tem-dlya-prezentatsii-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57422" y="214290"/>
            <a:ext cx="50319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  НАСТАВНИЧЕСТВА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28794" y="4549676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b="1" dirty="0" smtClean="0">
                <a:solidFill>
                  <a:srgbClr val="002060"/>
                </a:solidFill>
              </a:rPr>
              <a:t>-;</a:t>
            </a:r>
          </a:p>
          <a:p>
            <a:pPr lvl="0"/>
            <a:r>
              <a:rPr lang="ru-RU" sz="1600" b="1" dirty="0" smtClean="0">
                <a:solidFill>
                  <a:srgbClr val="002060"/>
                </a:solidFill>
              </a:rPr>
              <a:t>-.</a:t>
            </a:r>
          </a:p>
          <a:p>
            <a:pPr lvl="0"/>
            <a:r>
              <a:rPr lang="ru-RU" sz="1600" b="1" dirty="0" smtClean="0">
                <a:solidFill>
                  <a:srgbClr val="002060"/>
                </a:solidFill>
              </a:rPr>
              <a:t>-.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857232"/>
            <a:ext cx="2714644" cy="264320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Привитие молодым специалистам интереса к педагогической деятельности и закрепление в образовательном учреждении.</a:t>
            </a:r>
            <a:endParaRPr lang="ru-RU" sz="1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857232"/>
            <a:ext cx="2714644" cy="37147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Ускорение процесса профессионального становления учителя и развитие способности самостоятельно и качественно выполнять возложенные на него обязанности по занимаемой должности.</a:t>
            </a:r>
            <a:endParaRPr lang="ru-RU" sz="1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86512" y="857232"/>
            <a:ext cx="2714644" cy="4572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Адаптация к корпоративной культуре, усвоение лучших традиций коллектива и правил поведения в образовательном учреждении, сознательного и творческого отношения к выполнению обязанностей учителя.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86050" y="5643578"/>
            <a:ext cx="6143636" cy="100010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Оказание помощи молодым специалистам а их профессиональном становлении, а так же формирование в учреждении кадрового ядра.</a:t>
            </a:r>
            <a:endParaRPr lang="ru-RU" sz="1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00298" y="4929198"/>
            <a:ext cx="12492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0238_199-p-foni-tem-dlya-prezentatsii-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28794" y="214290"/>
            <a:ext cx="6879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МОЙ ЛИЧНЫЙ ПРИМЕР НАСТАВНИКА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28794" y="4549676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b="1" dirty="0" smtClean="0">
                <a:solidFill>
                  <a:srgbClr val="002060"/>
                </a:solidFill>
              </a:rPr>
              <a:t>-;</a:t>
            </a:r>
          </a:p>
          <a:p>
            <a:pPr lvl="0"/>
            <a:r>
              <a:rPr lang="ru-RU" sz="1600" b="1" dirty="0" smtClean="0">
                <a:solidFill>
                  <a:srgbClr val="002060"/>
                </a:solidFill>
              </a:rPr>
              <a:t>-.</a:t>
            </a:r>
          </a:p>
          <a:p>
            <a:pPr lvl="0"/>
            <a:r>
              <a:rPr lang="ru-RU" sz="1600" b="1" dirty="0" smtClean="0">
                <a:solidFill>
                  <a:srgbClr val="002060"/>
                </a:solidFill>
              </a:rPr>
              <a:t>-.</a:t>
            </a: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2" name="Picture 2" descr="C:\Users\User\Desktop\DSCN26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71612"/>
            <a:ext cx="2494993" cy="3178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L7sl_D3aD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928670"/>
            <a:ext cx="2357454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User\Desktop\9ods2KinOw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857232"/>
            <a:ext cx="3089340" cy="3147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User\Desktop\ДДТ Проводы казака на службу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97698" y="4071942"/>
            <a:ext cx="4446202" cy="2786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500034" y="1071546"/>
            <a:ext cx="2253437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Конкурс </a:t>
            </a:r>
          </a:p>
          <a:p>
            <a:pPr algn="ctr"/>
            <a:r>
              <a:rPr lang="ru-RU" sz="14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«ПЕДАГОГ ГОДА 2015»</a:t>
            </a:r>
            <a:endParaRPr lang="ru-RU" sz="14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14678" y="3643314"/>
            <a:ext cx="2253438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Конкурс </a:t>
            </a:r>
          </a:p>
          <a:p>
            <a:pPr algn="ctr"/>
            <a:r>
              <a:rPr lang="ru-RU" sz="14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«ПЕДАГОГ ГОДА 2022»</a:t>
            </a:r>
            <a:endParaRPr lang="ru-RU" sz="14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00760" y="3571876"/>
            <a:ext cx="2928958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Команда КВН нашего учреждения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786182" y="6334780"/>
            <a:ext cx="4286280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Творческий коллектив «ВОЛЬНИЦА»  </a:t>
            </a:r>
          </a:p>
          <a:p>
            <a:pPr algn="ctr"/>
            <a:r>
              <a:rPr lang="ru-RU" sz="14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(профсоюзный конкурс)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0238_199-p-foni-tem-dlya-prezentatsii-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7" name="Схема 6"/>
          <p:cNvGraphicFramePr/>
          <p:nvPr/>
        </p:nvGraphicFramePr>
        <p:xfrm>
          <a:off x="642910" y="214290"/>
          <a:ext cx="8358246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Овал 7"/>
          <p:cNvSpPr/>
          <p:nvPr/>
        </p:nvSpPr>
        <p:spPr>
          <a:xfrm>
            <a:off x="3714744" y="2571744"/>
            <a:ext cx="2214578" cy="200026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786182" y="278605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ВАЖНО!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(для молодых педагогов дополнительного образования)</a:t>
            </a:r>
            <a:endParaRPr lang="ru-RU" sz="16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0238_199-p-foni-tem-dlya-prezentatsii-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Схема 5"/>
          <p:cNvGraphicFramePr/>
          <p:nvPr/>
        </p:nvGraphicFramePr>
        <p:xfrm>
          <a:off x="642910" y="785794"/>
          <a:ext cx="8286808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57224" y="214290"/>
            <a:ext cx="8116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Области поддержки молодого специалиста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0238_199-p-foni-tem-dlya-prezentatsii-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357166"/>
            <a:ext cx="84397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Наставничество - двусторонний процесс</a:t>
            </a:r>
            <a:endParaRPr lang="ru-RU" sz="31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Picture 2" descr="C:\Users\User\Desktop\1674038137_gas-kvas-com-p-risunok-na-temu-konflikt-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000108"/>
            <a:ext cx="3462869" cy="2309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хема 7"/>
          <p:cNvGraphicFramePr/>
          <p:nvPr/>
        </p:nvGraphicFramePr>
        <p:xfrm>
          <a:off x="2714612" y="3643314"/>
          <a:ext cx="628654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0238_199-p-foni-tem-dlya-prezentatsii-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214290"/>
            <a:ext cx="68608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ОСНОВНЫЕ ЭТАПЫ НАСТАВНИЧЕСТВА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728" y="1142984"/>
            <a:ext cx="2428892" cy="78581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500166" y="1357298"/>
            <a:ext cx="2389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АДАПТАЦИОННЫЙ</a:t>
            </a:r>
            <a:endParaRPr lang="ru-RU" b="1" u="sng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71934" y="928670"/>
            <a:ext cx="4786346" cy="107157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Определяется круг обязанностей молодого специалиста, выявляются недостатки в умениях и навыках</a:t>
            </a:r>
            <a:endParaRPr lang="ru-RU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5-конечная звезда 9"/>
          <p:cNvSpPr/>
          <p:nvPr/>
        </p:nvSpPr>
        <p:spPr>
          <a:xfrm>
            <a:off x="3643306" y="1500174"/>
            <a:ext cx="628648" cy="642942"/>
          </a:xfrm>
          <a:prstGeom prst="star5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57290" y="4286256"/>
            <a:ext cx="2643206" cy="92869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85852" y="2571744"/>
            <a:ext cx="2714644" cy="78581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14810" y="4286256"/>
            <a:ext cx="4572032" cy="150019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Проверять уровень профессиональной компетентности молодого педагога и степень готовности к выполнению своих обязанностей.</a:t>
            </a:r>
            <a:endParaRPr lang="ru-RU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143372" y="2500306"/>
            <a:ext cx="4714908" cy="114300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Разрабатывается и реализуется программа адаптации, осуществляется корректировка профессиональных умений</a:t>
            </a:r>
            <a:endParaRPr lang="ru-RU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5852" y="2714620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ПРОЕКТИРОВОЧНЫЙ</a:t>
            </a:r>
            <a:endParaRPr lang="ru-RU" b="1" u="sng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5-конечная звезда 15"/>
          <p:cNvSpPr/>
          <p:nvPr/>
        </p:nvSpPr>
        <p:spPr>
          <a:xfrm>
            <a:off x="3714744" y="2928934"/>
            <a:ext cx="628648" cy="642942"/>
          </a:xfrm>
          <a:prstGeom prst="star5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357290" y="4429132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КОНТРОЛЬНО-</a:t>
            </a:r>
            <a:br>
              <a:rPr lang="ru-RU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ОЦЕНОЧНЫЙ</a:t>
            </a:r>
            <a:endParaRPr lang="ru-RU" b="1" u="sng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5-конечная звезда 17"/>
          <p:cNvSpPr/>
          <p:nvPr/>
        </p:nvSpPr>
        <p:spPr>
          <a:xfrm>
            <a:off x="3786182" y="4714884"/>
            <a:ext cx="628648" cy="642942"/>
          </a:xfrm>
          <a:prstGeom prst="star5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0238_199-p-foni-tem-dlya-prezentatsii-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User\Desktop\maxresdefault (1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41415" y="1357298"/>
            <a:ext cx="7620053" cy="4286280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2143108" y="285728"/>
            <a:ext cx="49954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СХЕМА ВЗАИМОДЕЙСТВИЯ</a:t>
            </a:r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0238_199-p-foni-tem-dlya-prezentatsii-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00232" y="214290"/>
            <a:ext cx="63406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МОИ ВЫВОДЫ ИЗ ОПЫТА РАБОТЫ</a:t>
            </a:r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28662" y="1071546"/>
            <a:ext cx="3071834" cy="78581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928662" y="1357298"/>
            <a:ext cx="307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ЗАИНТЕРЕСОВАННОСТЬ</a:t>
            </a:r>
            <a:endParaRPr lang="ru-RU" b="1" u="sng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14810" y="1071546"/>
            <a:ext cx="4786346" cy="107157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Готовность молодого педагога к постоянной работе над собой, к внутреннему анализу своей деятельности.</a:t>
            </a:r>
            <a:endParaRPr lang="ru-RU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28662" y="3643314"/>
            <a:ext cx="3071834" cy="11430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28662" y="2428868"/>
            <a:ext cx="3000396" cy="78581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86248" y="3643314"/>
            <a:ext cx="4714908" cy="11430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Подготовка к публичным выступлениям и конкурсам для получения определенного опыта и карьерного роста.</a:t>
            </a:r>
            <a:endParaRPr lang="ru-RU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14810" y="2428868"/>
            <a:ext cx="4786346" cy="92869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Свобода  в выборе форм и методов, подход к творческим урокам и мероприятиям.</a:t>
            </a:r>
            <a:endParaRPr lang="ru-RU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28662" y="2643182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КРЕДИТ ДОВЕРИЯ</a:t>
            </a:r>
            <a:endParaRPr lang="ru-RU" b="1" u="sng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00100" y="3786190"/>
            <a:ext cx="3000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СИТУАЦИИ СОРЕВНОВАТЕЛЬНОГО УСПЕХА</a:t>
            </a:r>
            <a:endParaRPr lang="ru-RU" b="1" u="sng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071538" y="5072074"/>
            <a:ext cx="2928958" cy="78581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286248" y="5000636"/>
            <a:ext cx="4714908" cy="8572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Обсудить с наставляемым, создать дорожную карту.</a:t>
            </a:r>
            <a:endParaRPr lang="ru-RU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71538" y="5143512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ПЛАН НАСТАВНИЧЕСТВА</a:t>
            </a:r>
            <a:endParaRPr lang="ru-RU" b="1" u="sng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Двойная стрелка влево/вправо 23"/>
          <p:cNvSpPr/>
          <p:nvPr/>
        </p:nvSpPr>
        <p:spPr>
          <a:xfrm>
            <a:off x="3643306" y="1714488"/>
            <a:ext cx="857256" cy="484632"/>
          </a:xfrm>
          <a:prstGeom prst="leftRigh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войная стрелка влево/вправо 24"/>
          <p:cNvSpPr/>
          <p:nvPr/>
        </p:nvSpPr>
        <p:spPr>
          <a:xfrm>
            <a:off x="3643306" y="2928934"/>
            <a:ext cx="857256" cy="484632"/>
          </a:xfrm>
          <a:prstGeom prst="leftRigh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войная стрелка влево/вправо 25"/>
          <p:cNvSpPr/>
          <p:nvPr/>
        </p:nvSpPr>
        <p:spPr>
          <a:xfrm>
            <a:off x="3714744" y="4429132"/>
            <a:ext cx="857256" cy="484632"/>
          </a:xfrm>
          <a:prstGeom prst="leftRigh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войная стрелка влево/вправо 26"/>
          <p:cNvSpPr/>
          <p:nvPr/>
        </p:nvSpPr>
        <p:spPr>
          <a:xfrm>
            <a:off x="3714744" y="5500702"/>
            <a:ext cx="857256" cy="484632"/>
          </a:xfrm>
          <a:prstGeom prst="leftRigh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904</Words>
  <PresentationFormat>Экран (4:3)</PresentationFormat>
  <Paragraphs>147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23</cp:revision>
  <dcterms:created xsi:type="dcterms:W3CDTF">2023-04-10T03:36:30Z</dcterms:created>
  <dcterms:modified xsi:type="dcterms:W3CDTF">2023-04-18T05:50:20Z</dcterms:modified>
</cp:coreProperties>
</file>