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notesMasterIdLst>
    <p:notesMasterId r:id="rId15"/>
  </p:notesMasterIdLst>
  <p:sldIdLst>
    <p:sldId id="256" r:id="rId2"/>
    <p:sldId id="316" r:id="rId3"/>
    <p:sldId id="308" r:id="rId4"/>
    <p:sldId id="323" r:id="rId5"/>
    <p:sldId id="334" r:id="rId6"/>
    <p:sldId id="335" r:id="rId7"/>
    <p:sldId id="336" r:id="rId8"/>
    <p:sldId id="326" r:id="rId9"/>
    <p:sldId id="327" r:id="rId10"/>
    <p:sldId id="328" r:id="rId11"/>
    <p:sldId id="329" r:id="rId12"/>
    <p:sldId id="330" r:id="rId13"/>
    <p:sldId id="333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134" d="100"/>
          <a:sy n="134" d="100"/>
        </p:scale>
        <p:origin x="-12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507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6ECF065-C292-49F1-99A6-1C55C82E6BD1}" type="hfDateTime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508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1509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21510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511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r" eaLnBrk="1" hangingPunct="1"/>
            <a:fld id="{401A5934-E7A6-4870-A4F0-9D7688853A64}" type="slidenum">
              <a:rPr sz="1200"/>
              <a:t>‹#›</a:t>
            </a:fld>
            <a:endParaRPr sz="1200"/>
          </a:p>
        </p:txBody>
      </p:sp>
    </p:spTree>
    <p:extLst>
      <p:ext uri="{BB962C8B-B14F-4D97-AF65-F5344CB8AC3E}">
        <p14:creationId xmlns:p14="http://schemas.microsoft.com/office/powerpoint/2010/main" val="1955425353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2531" name="Заметки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r" eaLnBrk="1" hangingPunct="1"/>
            <a:fld id="{3C5AC3E5-9251-4580-99FC-E6355D9F6D16}" type="slidenum">
              <a:rPr sz="1200"/>
              <a:t>1</a:t>
            </a:fld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3555" name="Заметки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</a:defRPr>
            </a:lvl5pPr>
          </a:lstStyle>
          <a:p>
            <a:pPr marL="0" lvl="0" indent="0" eaLnBrk="1" hangingPunct="1">
              <a:spcBef>
                <a:spcPct val="0"/>
              </a:spcBef>
            </a:pPr>
            <a:endParaRPr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r" eaLnBrk="1" hangingPunct="1"/>
            <a:fld id="{6E5A48E9-4418-4C6D-9509-490D107A7DD0}" type="slidenum">
              <a:rPr sz="1200"/>
              <a:t>11</a:t>
            </a:fld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2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1" name="Прямоугольник 1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2" name="Прямоугольник 16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3" name="Прямоугольник 17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4" name="Прямая соединительная линия 18"/>
          <p:cNvSpPr>
            <a:spLocks noChangeShapeType="1"/>
          </p:cNvSpPr>
          <p:nvPr/>
        </p:nvSpPr>
        <p:spPr bwMode="auto">
          <a:xfrm flipH="1"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5" name="Прямая соединительная линия 19"/>
          <p:cNvSpPr>
            <a:spLocks noChangeShapeType="1"/>
          </p:cNvSpPr>
          <p:nvPr/>
        </p:nvSpPr>
        <p:spPr bwMode="auto">
          <a:xfrm flipH="1"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6" name="Прямая соединительная линия 20"/>
          <p:cNvSpPr>
            <a:spLocks noChangeShapeType="1"/>
          </p:cNvSpPr>
          <p:nvPr/>
        </p:nvSpPr>
        <p:spPr bwMode="auto">
          <a:xfrm flipH="1"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7" name="Прямая соединительная линия 23"/>
          <p:cNvSpPr>
            <a:spLocks noChangeShapeType="1"/>
          </p:cNvSpPr>
          <p:nvPr/>
        </p:nvSpPr>
        <p:spPr bwMode="auto">
          <a:xfrm flipH="1"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8" name="Прямая соединительная линия 24"/>
          <p:cNvSpPr>
            <a:spLocks noChangeShapeType="1"/>
          </p:cNvSpPr>
          <p:nvPr/>
        </p:nvSpPr>
        <p:spPr bwMode="auto">
          <a:xfrm flipH="1"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9" name="Прямая соединительная линия 25"/>
          <p:cNvSpPr>
            <a:spLocks noChangeShapeType="1"/>
          </p:cNvSpPr>
          <p:nvPr/>
        </p:nvSpPr>
        <p:spPr bwMode="auto">
          <a:xfrm flipH="1"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60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61" name="Овал 27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62" name="Овал 28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63" name="Овал 29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64" name="Овал 30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65" name="Овал 31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06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69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  <a:prstGeom prst="rect">
            <a:avLst/>
          </a:prstGeom>
        </p:spPr>
        <p:txBody>
          <a:bodyPr vert="horz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70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ctr" eaLnBrk="1" hangingPunct="1"/>
            <a:fld id="{D393F2FA-95A6-41C5-B654-3F1D896ADFD7}" type="slidenum">
              <a:rPr sz="1400" b="1">
                <a:solidFill>
                  <a:srgbClr val="FFFFFF"/>
                </a:solidFill>
              </a:rPr>
              <a:t>‹#›</a:t>
            </a:fld>
            <a:endParaRPr sz="1400" b="1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082" name="Дата 6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83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ctr" eaLnBrk="1" hangingPunct="1"/>
            <a:fld id="{8761DF31-5068-4FDB-8174-14821387BE78}" type="slidenum">
              <a:rPr sz="1400" b="1">
                <a:solidFill>
                  <a:srgbClr val="FFFFFF"/>
                </a:solidFill>
              </a:rPr>
              <a:t>‹#›</a:t>
            </a:fld>
            <a:endParaRPr sz="1400" b="1">
              <a:solidFill>
                <a:srgbClr val="FFFFFF"/>
              </a:solidFill>
            </a:endParaRPr>
          </a:p>
        </p:txBody>
      </p:sp>
      <p:sp>
        <p:nvSpPr>
          <p:cNvPr id="3084" name="Нижний колонтитул 9"/>
          <p:cNvSpPr>
            <a:spLocks noGrp="1"/>
          </p:cNvSpPr>
          <p:nvPr>
            <p:ph type="ftr" sz="quarter" idx="12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ctr" eaLnBrk="1" hangingPunct="1"/>
            <a:fld id="{302F8F3B-03B2-4EA3-96EA-59377F223A7B}" type="slidenum">
              <a:rPr sz="1400" b="1">
                <a:solidFill>
                  <a:srgbClr val="FFFFFF"/>
                </a:solidFill>
              </a:rPr>
              <a:t>‹#›</a:t>
            </a:fld>
            <a:endParaRPr sz="1400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ая соединительная линия 15"/>
          <p:cNvSpPr>
            <a:spLocks noChangeShapeType="1"/>
          </p:cNvSpPr>
          <p:nvPr/>
        </p:nvSpPr>
        <p:spPr bwMode="auto">
          <a:xfrm flipH="1"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27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273050" indent="-273050" algn="l" defTabSz="914400" rtl="0" eaLnBrk="0" fontAlgn="base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defRPr kumimoji="0" lang="ru-RU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kumimoji="0" lang="ru-RU" altLang="en-US" sz="2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563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 kumimoji="0" lang="ru-RU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7450" indent="-182563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EC3AE"/>
              </a:buClr>
              <a:buSzPct val="60000"/>
              <a:buFont typeface="Wingdings" pitchFamily="2" charset="2"/>
              <a:buChar char=""/>
              <a:defRPr kumimoji="0" lang="ru-RU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2088" indent="-182563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18" charset="2"/>
              <a:buChar char=""/>
              <a:defRPr kumimoji="0" lang="ru-RU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lang="ru-RU" altLang="en-US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lang="ru-RU" altLang="en-US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lang="ru-RU" altLang="en-US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lang="ru-RU" altLang="en-US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29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0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1" name="Прямая соединительная линия 6"/>
          <p:cNvSpPr>
            <a:spLocks noChangeShapeType="1"/>
          </p:cNvSpPr>
          <p:nvPr/>
        </p:nvSpPr>
        <p:spPr bwMode="auto">
          <a:xfrm flipH="1"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32" name="Прямая соединительная линия 8"/>
          <p:cNvCxnSpPr/>
          <p:nvPr/>
        </p:nvCxnSpPr>
        <p:spPr>
          <a:xfrm flipH="1">
            <a:off x="8991600" y="0"/>
            <a:ext cx="0" cy="6858000"/>
          </a:xfrm>
          <a:prstGeom prst="line">
            <a:avLst/>
          </a:prstGeom>
          <a:noFill/>
          <a:ln w="19050">
            <a:solidFill>
              <a:schemeClr val="accent1"/>
            </a:solidFill>
            <a:miter lim="800000"/>
          </a:ln>
        </p:spPr>
      </p:cxnSp>
      <p:sp>
        <p:nvSpPr>
          <p:cNvPr id="1033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34" name="Прямая соединительная линия 10"/>
          <p:cNvCxnSpPr/>
          <p:nvPr/>
        </p:nvCxnSpPr>
        <p:spPr>
          <a:xfrm flipH="1">
            <a:off x="8915400" y="0"/>
            <a:ext cx="0" cy="6858000"/>
          </a:xfrm>
          <a:prstGeom prst="line">
            <a:avLst/>
          </a:prstGeom>
          <a:noFill/>
          <a:ln>
            <a:solidFill>
              <a:schemeClr val="accent1"/>
            </a:solidFill>
            <a:miter lim="800000"/>
          </a:ln>
        </p:spPr>
      </p:cxnSp>
      <p:sp>
        <p:nvSpPr>
          <p:cNvPr id="1035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6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ctr" eaLnBrk="1" hangingPunct="1"/>
            <a:fld id="{302F8F3B-03B2-4EA3-96EA-59377F223A7B}" type="slidenum">
              <a:rPr sz="1400" b="1">
                <a:solidFill>
                  <a:srgbClr val="FFFFFF"/>
                </a:solidFill>
              </a:rPr>
              <a:t>‹#›</a:t>
            </a:fld>
            <a:endParaRPr sz="1400" b="1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7" r:id="rId2"/>
    <p:sldLayoutId id="2147483734" r:id="rId3"/>
  </p:sldLayoutIdLst>
  <p:transition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3000" b="0" i="0" u="none" kern="1200" cap="small" baseline="0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defTabSz="914400" rtl="0" eaLnBrk="0" fontAlgn="base" hangingPunct="0">
        <a:lnSpc>
          <a:spcPct val="100000"/>
        </a:lnSpc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39763" indent="-2730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0" sz="21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-182563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187450" indent="-182563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462088" indent="-182563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36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12" Type="http://schemas.openxmlformats.org/officeDocument/2006/relationships/image" Target="../media/image3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Relationship Id="rId1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cuments%20and%20Settings\Admin\&#1056;&#1072;&#1073;&#1086;&#1095;&#1080;&#1081;%20&#1089;&#1090;&#1086;&#1083;\&#1079;&#1076;&#1086;&#1088;&#1086;&#1074;&#1100;&#1077;\ya_vibirau_zizn_01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cuments%20and%20Settings\Admin\&#1056;&#1072;&#1073;&#1086;&#1095;&#1080;&#1081;%20&#1089;&#1090;&#1086;&#1083;\&#1079;&#1076;&#1086;&#1088;&#1086;&#1074;&#1100;&#1077;\ya_vibirau_zizn_02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6"/>
          <p:cNvSpPr>
            <a:spLocks noTextEdit="1"/>
          </p:cNvSpPr>
          <p:nvPr/>
        </p:nvSpPr>
        <p:spPr>
          <a:xfrm>
            <a:off x="1676400" y="1905000"/>
            <a:ext cx="5867400" cy="742950"/>
          </a:xfr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rect">
              <a:fillToRect l="50000" t="50000" r="50000" b="50000"/>
            </a:path>
          </a:gradFill>
          <a:ln>
            <a:noFill/>
            <a:miter lim="800000"/>
          </a:ln>
          <a:effectLst>
            <a:outerShdw dist="35921" dir="2700000" algn="ctr">
              <a:srgbClr val="C0C0C0">
                <a:alpha val="79999"/>
              </a:srgbClr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>
                <a:ln>
                  <a:noFill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Мое здоровье</a:t>
            </a:r>
          </a:p>
        </p:txBody>
      </p:sp>
      <p:sp>
        <p:nvSpPr>
          <p:cNvPr id="8195" name="Прямоугольник 1"/>
          <p:cNvSpPr/>
          <p:nvPr/>
        </p:nvSpPr>
        <p:spPr>
          <a:xfrm>
            <a:off x="1371600" y="3810000"/>
            <a:ext cx="7315200" cy="14779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algn="r" eaLnBrk="1" hangingPunct="1"/>
            <a:r>
              <a:rPr>
                <a:latin typeface="Times New Roman" pitchFamily="18" charset="0"/>
                <a:ea typeface="Times New Roman" pitchFamily="18" charset="0"/>
              </a:rPr>
              <a:t>Подготовил</a:t>
            </a:r>
          </a:p>
          <a:p>
            <a:pPr marL="0" lvl="0" indent="0" algn="r" eaLnBrk="1" hangingPunct="1"/>
            <a:r>
              <a:rPr>
                <a:latin typeface="Times New Roman" pitchFamily="18" charset="0"/>
                <a:ea typeface="Times New Roman" pitchFamily="18" charset="0"/>
              </a:rPr>
              <a:t>учитель русского языка</a:t>
            </a:r>
          </a:p>
          <a:p>
            <a:pPr marL="0" lvl="0" indent="0" algn="r" eaLnBrk="1" hangingPunct="1"/>
            <a:r>
              <a:rPr>
                <a:latin typeface="Times New Roman" pitchFamily="18" charset="0"/>
                <a:ea typeface="Times New Roman" pitchFamily="18" charset="0"/>
              </a:rPr>
              <a:t>ГОУ ТО «Киреевская школа»</a:t>
            </a:r>
          </a:p>
          <a:p>
            <a:pPr marL="0" lvl="0" indent="0" algn="r" eaLnBrk="1" hangingPunct="1"/>
            <a:r>
              <a:rPr>
                <a:latin typeface="Times New Roman" pitchFamily="18" charset="0"/>
                <a:ea typeface="Times New Roman" pitchFamily="18" charset="0"/>
              </a:rPr>
              <a:t>Триколич А.В.</a:t>
            </a:r>
          </a:p>
          <a:p>
            <a:pPr marL="0" lvl="0" indent="0" algn="r" eaLnBrk="1" hangingPunct="1"/>
            <a:r>
              <a:rPr>
                <a:latin typeface="Times New Roman" pitchFamily="18" charset="0"/>
                <a:ea typeface="Times New Roman" pitchFamily="18" charset="0"/>
              </a:rPr>
              <a:t>10.04.2020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7" descr="p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563"/>
            <a:ext cx="9144000" cy="4714875"/>
          </a:xfrm>
          <a:prstGeom prst="rect">
            <a:avLst/>
          </a:prstGeom>
          <a:noFill/>
          <a:ln w="31750">
            <a:solidFill>
              <a:srgbClr val="C00000"/>
            </a:solidFill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печень здорового человека и человека, употребляющего алкогол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88" y="428625"/>
            <a:ext cx="3214687" cy="397351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35" name="TextBox 4"/>
          <p:cNvPicPr/>
          <p:nvPr/>
        </p:nvPicPr>
        <p:blipFill>
          <a:blip r:embed="rId4"/>
          <a:stretch>
            <a:fillRect/>
          </a:stretch>
        </p:blipFill>
        <p:spPr>
          <a:xfrm>
            <a:off x="384175" y="5065713"/>
            <a:ext cx="8435975" cy="13112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36" name="TextBox 6"/>
          <p:cNvPicPr/>
          <p:nvPr/>
        </p:nvPicPr>
        <p:blipFill>
          <a:blip r:embed="rId5"/>
          <a:stretch>
            <a:fillRect/>
          </a:stretch>
        </p:blipFill>
        <p:spPr>
          <a:xfrm>
            <a:off x="4206875" y="798513"/>
            <a:ext cx="4230688" cy="3303587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2"/>
          <p:cNvSpPr>
            <a:spLocks noTextEdit="1"/>
          </p:cNvSpPr>
          <p:nvPr/>
        </p:nvSpPr>
        <p:spPr>
          <a:xfrm>
            <a:off x="2000250" y="357188"/>
            <a:ext cx="5257800" cy="1066800"/>
          </a:xfrm>
          <a:solidFill>
            <a:srgbClr val="10253F"/>
          </a:solidFill>
          <a:ln w="12700">
            <a:solidFill>
              <a:srgbClr val="3333CC"/>
            </a:solidFill>
            <a:miter lim="800000"/>
          </a:ln>
          <a:effectLst>
            <a:outerShdw dist="45791" dir="2021404" algn="ctr">
              <a:srgbClr val="9999FF"/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b="1" kern="10">
                <a:ln w="12700">
                  <a:solidFill>
                    <a:srgbClr val="3333CC"/>
                  </a:solidFill>
                  <a:miter lim="800000"/>
                </a:ln>
                <a:solidFill>
                  <a:srgbClr val="10253F"/>
                </a:solidFill>
                <a:effectLst>
                  <a:outerShdw dist="45791" dir="2021404" algn="ctr">
                    <a:srgbClr val="9999FF"/>
                  </a:outerShdw>
                </a:effectLst>
                <a:latin typeface="Arial"/>
              </a:rPr>
              <a:t>НАРКОМАНИИ</a:t>
            </a:r>
          </a:p>
        </p:txBody>
      </p:sp>
      <p:pic>
        <p:nvPicPr>
          <p:cNvPr id="19459" name="Picture 5" descr="U06_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3000375"/>
            <a:ext cx="3730625" cy="3590925"/>
          </a:xfrm>
          <a:prstGeom prst="rect">
            <a:avLst/>
          </a:prstGeom>
          <a:noFill/>
          <a:ln>
            <a:noFill/>
            <a:miter lim="800000"/>
          </a:ln>
          <a:effectLst>
            <a:outerShdw dist="226117" dir="7689434" algn="ctr">
              <a:srgbClr val="666699"/>
            </a:outerShdw>
          </a:effectLst>
        </p:spPr>
      </p:pic>
      <p:sp>
        <p:nvSpPr>
          <p:cNvPr id="19460" name="WordArt 3"/>
          <p:cNvSpPr>
            <a:spLocks noTextEdit="1"/>
          </p:cNvSpPr>
          <p:nvPr/>
        </p:nvSpPr>
        <p:spPr>
          <a:xfrm>
            <a:off x="357188" y="1500188"/>
            <a:ext cx="4953000" cy="3505200"/>
          </a:xfrm>
          <a:solidFill>
            <a:srgbClr val="C00000"/>
          </a:solidFill>
          <a:ln w="12700">
            <a:solidFill>
              <a:srgbClr val="3333CC"/>
            </a:solidFill>
            <a:miter lim="800000"/>
          </a:ln>
          <a:effectLst>
            <a:outerShdw dist="45791" dir="2021404" algn="ctr">
              <a:srgbClr val="9999FF"/>
            </a:outerShdw>
          </a:effectLst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b="1" kern="10">
                <a:ln w="12700">
                  <a:solidFill>
                    <a:srgbClr val="3333CC"/>
                  </a:solidFill>
                  <a:miter lim="800000"/>
                </a:ln>
                <a:solidFill>
                  <a:srgbClr val="C00000"/>
                </a:solidFill>
                <a:effectLst>
                  <a:outerShdw dist="45791" dir="2021404" algn="ctr">
                    <a:srgbClr val="9999FF"/>
                  </a:outerShdw>
                </a:effectLst>
                <a:latin typeface="Arial"/>
              </a:rPr>
              <a:t>НЕТ!</a:t>
            </a:r>
          </a:p>
        </p:txBody>
      </p:sp>
      <p:sp>
        <p:nvSpPr>
          <p:cNvPr id="19461" name="Text Box 11"/>
          <p:cNvSpPr/>
          <p:nvPr/>
        </p:nvSpPr>
        <p:spPr>
          <a:xfrm>
            <a:off x="1547813" y="6400800"/>
            <a:ext cx="184150" cy="457200"/>
          </a:xfrm>
          <a:prstGeom prst="rect">
            <a:avLst/>
          </a:prstGeom>
          <a:noFill/>
          <a:ln w="12700">
            <a:noFill/>
            <a:miter lim="800000"/>
          </a:ln>
          <a:effectLst>
            <a:outerShdw dist="45791" dir="2021404" algn="ctr">
              <a:srgbClr val="9999FF"/>
            </a:outerShdw>
          </a:effectLst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94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лена\Desktop\000455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3852863"/>
            <a:ext cx="4164013" cy="23225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3" name="Picture 3" descr="C:\Users\Алена\Desktop\000455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850" y="280988"/>
            <a:ext cx="1968500" cy="29622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4" name="Picture 6" descr="C:\Users\Алена\Desktop\0004498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8675" y="3730625"/>
            <a:ext cx="2085975" cy="31337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5" name="Picture 7" descr="C:\Users\Алена\Desktop\0003353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6350" y="4035425"/>
            <a:ext cx="2438400" cy="2828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6" name="Picture 8" descr="C:\Users\Алена\Desktop\0001942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6813" y="566738"/>
            <a:ext cx="3413125" cy="2286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7" name="Picture 9" descr="C:\Users\Алена\Desktop\0004670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9950" y="493713"/>
            <a:ext cx="1577975" cy="23780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8" name="Picture 10" descr="C:\Users\Алена\Desktop\0003350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4150" y="4279900"/>
            <a:ext cx="2616200" cy="25844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9" name="Picture 11" descr="C:\Users\Алена\Desktop\00019415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350" y="420688"/>
            <a:ext cx="2055813" cy="3060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0" name="Picture 4" descr="C:\Users\Алена\Desktop\00045595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3775" y="2206625"/>
            <a:ext cx="1584325" cy="24082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1" name="Picture 5" descr="C:\Users\Алена\Desktop\00045579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51525" y="2566988"/>
            <a:ext cx="2895600" cy="1938337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2" name="TextBox 11"/>
          <p:cNvPicPr/>
          <p:nvPr/>
        </p:nvPicPr>
        <p:blipFill>
          <a:blip r:embed="rId12"/>
          <a:stretch>
            <a:fillRect/>
          </a:stretch>
        </p:blipFill>
        <p:spPr>
          <a:xfrm>
            <a:off x="2266950" y="2236788"/>
            <a:ext cx="3713163" cy="32258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3" name="TextBox 13"/>
          <p:cNvPicPr/>
          <p:nvPr/>
        </p:nvPicPr>
        <p:blipFill>
          <a:blip r:embed="rId13"/>
          <a:stretch>
            <a:fillRect/>
          </a:stretch>
        </p:blipFill>
        <p:spPr>
          <a:xfrm>
            <a:off x="-414337" y="-207962"/>
            <a:ext cx="9582150" cy="2043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94" name="TextBox 14"/>
          <p:cNvPicPr/>
          <p:nvPr/>
        </p:nvPicPr>
        <p:blipFill>
          <a:blip r:embed="rId14"/>
          <a:stretch>
            <a:fillRect/>
          </a:stretch>
        </p:blipFill>
        <p:spPr>
          <a:xfrm>
            <a:off x="1682750" y="5516563"/>
            <a:ext cx="4194175" cy="2243137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4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048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048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048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04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2048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70" decel="100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770" decel="100000"/>
                                        <p:tgtEl>
                                          <p:spTgt spid="204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70" decel="100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770" decel="100000"/>
                                        <p:tgtEl>
                                          <p:spTgt spid="204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1" dur="77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8001000" cy="5715000"/>
          </a:xfrm>
          <a:prstGeom prst="rect">
            <a:avLst/>
          </a:prstGeom>
        </p:spPr>
        <p:txBody>
          <a:bodyPr vert="horz" anchor="b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small" spc="0" normalizeH="0" baseline="0" noProof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</a:t>
            </a: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> </a:t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> </a:t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small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 pitchFamily="18" charset="0"/>
                <a:ea typeface="+mj-ea"/>
                <a:cs typeface="+mj-cs"/>
              </a:rPr>
            </a:br>
            <a:endParaRPr kumimoji="0" lang="ru-RU" sz="4000" b="1" i="0" u="none" strike="noStrike" kern="1200" cap="small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 pitchFamily="18" charset="0"/>
              <a:ea typeface="+mj-ea"/>
              <a:cs typeface="+mj-cs"/>
            </a:endParaRPr>
          </a:p>
        </p:txBody>
      </p:sp>
      <p:sp>
        <p:nvSpPr>
          <p:cNvPr id="9219" name="Прямоугольник 2"/>
          <p:cNvSpPr/>
          <p:nvPr/>
        </p:nvSpPr>
        <p:spPr>
          <a:xfrm>
            <a:off x="2057400" y="609600"/>
            <a:ext cx="6096000" cy="6740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baseline="0">
                <a:solidFill>
                  <a:schemeClr val="tx1"/>
                </a:solidFill>
                <a:effectLst/>
                <a:latin typeface="Arial"/>
              </a:defRPr>
            </a:lvl5pPr>
          </a:lstStyle>
          <a:p>
            <a:pPr marL="0" lvl="0" indent="0" eaLnBrk="1" hangingPunct="1"/>
            <a:r>
              <a:rPr sz="3600" b="1">
                <a:latin typeface="Times New Roman" pitchFamily="18" charset="0"/>
                <a:ea typeface="Times New Roman" pitchFamily="18" charset="0"/>
              </a:rPr>
              <a:t>Здоровье человека </a:t>
            </a:r>
            <a:r>
              <a:rPr sz="3600">
                <a:latin typeface="Times New Roman" pitchFamily="18" charset="0"/>
                <a:ea typeface="Times New Roman" pitchFamily="18" charset="0"/>
              </a:rPr>
              <a:t>– это главная ценность в жизни. Его </a:t>
            </a:r>
            <a:r>
              <a:rPr sz="3600" b="1">
                <a:latin typeface="Times New Roman" pitchFamily="18" charset="0"/>
                <a:ea typeface="Times New Roman" pitchFamily="18" charset="0"/>
              </a:rPr>
              <a:t>не купить </a:t>
            </a:r>
            <a:r>
              <a:rPr sz="3600">
                <a:latin typeface="Times New Roman" pitchFamily="18" charset="0"/>
                <a:ea typeface="Times New Roman" pitchFamily="18" charset="0"/>
              </a:rPr>
              <a:t>ни за какие деньги! Будучи больным, вы не сможете воплотить в жизнь свои </a:t>
            </a:r>
            <a:r>
              <a:rPr sz="3600" b="1">
                <a:latin typeface="Times New Roman" pitchFamily="18" charset="0"/>
                <a:ea typeface="Times New Roman" pitchFamily="18" charset="0"/>
              </a:rPr>
              <a:t>мечты</a:t>
            </a:r>
            <a:r>
              <a:rPr sz="3600">
                <a:latin typeface="Times New Roman" pitchFamily="18" charset="0"/>
                <a:ea typeface="Times New Roman" pitchFamily="18" charset="0"/>
              </a:rPr>
              <a:t>, не сможете отдать свои силы на преодоление жизненных задач, не сможете полностью реализоваться в современном мире. </a:t>
            </a:r>
            <a:r>
              <a:rPr sz="3600"/>
              <a:t/>
            </a:r>
            <a:br>
              <a:rPr sz="3600"/>
            </a:br>
            <a:endParaRPr sz="360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4000" b="0" i="0" u="none" strike="noStrike" kern="1200" cap="small" spc="0" normalizeH="0" baseline="0" noProof="0" smtClean="0">
              <a:ln>
                <a:noFill/>
              </a:ln>
              <a:solidFill>
                <a:srgbClr val="FFFF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52400"/>
            <a:ext cx="8382000" cy="6477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Наркомания – смертельное заболевание, при котором хроническое влечение к наркотику настолько сильно, что без лечения прекратить употреблять невозможно.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Алкоголик деградирует, становится безынтересен знакомым и друзьям, родным и в конечном результате бесполезным для нашей страны.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1-2 пачки сигарет содержат смертельную дозу никотина.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 длительном применении кофеина развивается привыкание и возможно возникновение психической зависимости 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Наркотики бывают безвредные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Хорошее здоровье -  это образ жизни. Это стиль жизни, который человек выбирает для себя, если хочет достичь наивысшего благополучия.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Считается, что все, что ни делает человек, так или иначе отражается на состоянии его здоровья.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Употребление алкоголя раз в неделю не влияет на здоровье человека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Готовиться к учебным занятиям можно не только за столом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AutoNum type="arabicPeriod"/>
              <a:defRPr/>
            </a:pPr>
            <a:r>
              <a:rPr kumimoji="0" lang="ru-RU" sz="4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Пища может быть однообразной 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вал 3"/>
          <p:cNvSpPr/>
          <p:nvPr/>
        </p:nvSpPr>
        <p:spPr>
          <a:xfrm>
            <a:off x="3733800" y="1981200"/>
            <a:ext cx="2057400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Здоровье</a:t>
            </a:r>
          </a:p>
        </p:txBody>
      </p:sp>
      <p:sp>
        <p:nvSpPr>
          <p:cNvPr id="11267" name="Овал 14"/>
          <p:cNvSpPr/>
          <p:nvPr/>
        </p:nvSpPr>
        <p:spPr>
          <a:xfrm>
            <a:off x="2286000" y="2895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«+»</a:t>
            </a:r>
          </a:p>
        </p:txBody>
      </p:sp>
      <p:sp>
        <p:nvSpPr>
          <p:cNvPr id="11268" name="Овал 15"/>
          <p:cNvSpPr/>
          <p:nvPr/>
        </p:nvSpPr>
        <p:spPr>
          <a:xfrm>
            <a:off x="7467600" y="3581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69" name="Овал 16"/>
          <p:cNvSpPr/>
          <p:nvPr/>
        </p:nvSpPr>
        <p:spPr>
          <a:xfrm>
            <a:off x="1600200" y="4191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0" name="Овал 17"/>
          <p:cNvSpPr/>
          <p:nvPr/>
        </p:nvSpPr>
        <p:spPr>
          <a:xfrm>
            <a:off x="6019800" y="16002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1" name="Овал 18"/>
          <p:cNvSpPr/>
          <p:nvPr/>
        </p:nvSpPr>
        <p:spPr>
          <a:xfrm>
            <a:off x="838200" y="2286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2" name="Овал 23"/>
          <p:cNvSpPr/>
          <p:nvPr/>
        </p:nvSpPr>
        <p:spPr>
          <a:xfrm>
            <a:off x="7391400" y="1905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3" name="Овал 27"/>
          <p:cNvSpPr/>
          <p:nvPr/>
        </p:nvSpPr>
        <p:spPr>
          <a:xfrm>
            <a:off x="2286000" y="1371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4" name="Овал 28"/>
          <p:cNvSpPr/>
          <p:nvPr/>
        </p:nvSpPr>
        <p:spPr>
          <a:xfrm>
            <a:off x="6324600" y="2971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«-»</a:t>
            </a:r>
          </a:p>
        </p:txBody>
      </p:sp>
      <p:cxnSp>
        <p:nvCxnSpPr>
          <p:cNvPr id="11275" name="Прямая со стрелкой 30"/>
          <p:cNvCxnSpPr/>
          <p:nvPr/>
        </p:nvCxnSpPr>
        <p:spPr>
          <a:xfrm>
            <a:off x="5715000" y="2895600"/>
            <a:ext cx="457200" cy="2286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76" name="Прямая со стрелкой 47"/>
          <p:cNvCxnSpPr/>
          <p:nvPr/>
        </p:nvCxnSpPr>
        <p:spPr>
          <a:xfrm rot="10800000" flipV="1">
            <a:off x="3276600" y="2819400"/>
            <a:ext cx="381000" cy="3048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sp>
        <p:nvSpPr>
          <p:cNvPr id="11277" name="Овал 50"/>
          <p:cNvSpPr/>
          <p:nvPr/>
        </p:nvSpPr>
        <p:spPr>
          <a:xfrm>
            <a:off x="8534400" y="12954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8" name="Овал 51"/>
          <p:cNvSpPr/>
          <p:nvPr/>
        </p:nvSpPr>
        <p:spPr>
          <a:xfrm>
            <a:off x="7467600" y="8382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279" name="Овал 52"/>
          <p:cNvSpPr/>
          <p:nvPr/>
        </p:nvSpPr>
        <p:spPr>
          <a:xfrm>
            <a:off x="8534400" y="228600"/>
            <a:ext cx="609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280" name="Прямая со стрелкой 53"/>
          <p:cNvCxnSpPr>
            <a:endCxn id="11269" idx="7"/>
          </p:cNvCxnSpPr>
          <p:nvPr/>
        </p:nvCxnSpPr>
        <p:spPr>
          <a:xfrm rot="5400000">
            <a:off x="2228850" y="3962400"/>
            <a:ext cx="514350" cy="20955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1" name="Прямая со стрелкой 55"/>
          <p:cNvCxnSpPr/>
          <p:nvPr/>
        </p:nvCxnSpPr>
        <p:spPr>
          <a:xfrm rot="10800000">
            <a:off x="1752600" y="2895600"/>
            <a:ext cx="533400" cy="2286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2" name="Прямая со стрелкой 57"/>
          <p:cNvCxnSpPr/>
          <p:nvPr/>
        </p:nvCxnSpPr>
        <p:spPr>
          <a:xfrm rot="5400000" flipH="1" flipV="1">
            <a:off x="2514601" y="2667000"/>
            <a:ext cx="457200" cy="3175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3" name="Прямая со стрелкой 59"/>
          <p:cNvCxnSpPr>
            <a:endCxn id="11270" idx="4"/>
          </p:cNvCxnSpPr>
          <p:nvPr/>
        </p:nvCxnSpPr>
        <p:spPr>
          <a:xfrm rot="16200000" flipV="1">
            <a:off x="6362700" y="2628900"/>
            <a:ext cx="457200" cy="2286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4" name="Прямая со стрелкой 61"/>
          <p:cNvCxnSpPr/>
          <p:nvPr/>
        </p:nvCxnSpPr>
        <p:spPr>
          <a:xfrm flipV="1">
            <a:off x="7162800" y="2819400"/>
            <a:ext cx="457200" cy="3048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5" name="Прямая со стрелкой 63"/>
          <p:cNvCxnSpPr/>
          <p:nvPr/>
        </p:nvCxnSpPr>
        <p:spPr>
          <a:xfrm>
            <a:off x="7162800" y="3657600"/>
            <a:ext cx="457200" cy="2286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6" name="Прямая со стрелкой 65"/>
          <p:cNvCxnSpPr>
            <a:endCxn id="11278" idx="4"/>
          </p:cNvCxnSpPr>
          <p:nvPr/>
        </p:nvCxnSpPr>
        <p:spPr>
          <a:xfrm rot="16200000" flipV="1">
            <a:off x="7658100" y="1638300"/>
            <a:ext cx="381000" cy="1524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7" name="Прямая со стрелкой 67"/>
          <p:cNvCxnSpPr>
            <a:endCxn id="11279" idx="3"/>
          </p:cNvCxnSpPr>
          <p:nvPr/>
        </p:nvCxnSpPr>
        <p:spPr>
          <a:xfrm rot="5400000" flipH="1" flipV="1">
            <a:off x="7804944" y="1239044"/>
            <a:ext cx="1243012" cy="3937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  <p:cxnSp>
        <p:nvCxnSpPr>
          <p:cNvPr id="11288" name="Прямая со стрелкой 69"/>
          <p:cNvCxnSpPr/>
          <p:nvPr/>
        </p:nvCxnSpPr>
        <p:spPr>
          <a:xfrm flipV="1">
            <a:off x="8305800" y="1981200"/>
            <a:ext cx="381000" cy="304800"/>
          </a:xfrm>
          <a:prstGeom prst="line">
            <a:avLst/>
          </a:prstGeom>
          <a:noFill/>
          <a:ln w="34925">
            <a:solidFill>
              <a:srgbClr val="F5CD2D"/>
            </a:solidFill>
            <a:miter lim="800000"/>
            <a:tailEnd type="arrow"/>
          </a:ln>
          <a:effectLst>
            <a:outerShdw blurRad="50800" dist="20000" dir="5400000">
              <a:srgbClr val="000000">
                <a:alpha val="42000"/>
              </a:srgbClr>
            </a:outerShdw>
          </a:effectLst>
        </p:spPr>
      </p:cxn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000" b="0" i="0" u="none" strike="noStrike" kern="1200" cap="small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sz="quarter" idx="1"/>
          </p:nvPr>
        </p:nvSpPr>
        <p:spPr>
          <a:xfrm>
            <a:off x="3886200" y="2362200"/>
            <a:ext cx="2438400" cy="2133600"/>
          </a:xfrm>
          <a:prstGeom prst="ellips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Tx/>
              <a:buNone/>
              <a:defRPr/>
            </a:pPr>
            <a:endParaRPr kumimoji="0" lang="ru-RU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2" name="Трапеция 4"/>
          <p:cNvSpPr/>
          <p:nvPr/>
        </p:nvSpPr>
        <p:spPr>
          <a:xfrm rot="5520000">
            <a:off x="1607344" y="2064544"/>
            <a:ext cx="1244600" cy="2881312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3" name="Трапеция 6"/>
          <p:cNvSpPr/>
          <p:nvPr/>
        </p:nvSpPr>
        <p:spPr>
          <a:xfrm rot="8460000">
            <a:off x="2762250" y="477838"/>
            <a:ext cx="1338263" cy="2244725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4" name="Трапеция 7"/>
          <p:cNvSpPr/>
          <p:nvPr/>
        </p:nvSpPr>
        <p:spPr>
          <a:xfrm rot="12300000">
            <a:off x="5470525" y="-96837"/>
            <a:ext cx="1136650" cy="2325687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5" name="Трапеция 8"/>
          <p:cNvSpPr/>
          <p:nvPr/>
        </p:nvSpPr>
        <p:spPr>
          <a:xfrm rot="2820000">
            <a:off x="2502694" y="4148932"/>
            <a:ext cx="1201737" cy="2971800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6" name="Трапеция 9"/>
          <p:cNvSpPr/>
          <p:nvPr/>
        </p:nvSpPr>
        <p:spPr>
          <a:xfrm rot="15360000">
            <a:off x="7247732" y="1324769"/>
            <a:ext cx="1022350" cy="2605087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7" name="Трапеция 10"/>
          <p:cNvSpPr/>
          <p:nvPr/>
        </p:nvSpPr>
        <p:spPr>
          <a:xfrm rot="20280000">
            <a:off x="5484813" y="4816475"/>
            <a:ext cx="922337" cy="2222500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8" name="Трапеция 11"/>
          <p:cNvSpPr/>
          <p:nvPr/>
        </p:nvSpPr>
        <p:spPr>
          <a:xfrm rot="18540000">
            <a:off x="6920706" y="3653632"/>
            <a:ext cx="1227137" cy="2597150"/>
          </a:xfrm>
          <a:prstGeom prst="trapezoi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299" name="Picture 7" descr="http://nayrok.ru/uploads/posts/2010-04/1270446455_kopiya-2-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050" y="-615950"/>
            <a:ext cx="3902075" cy="31702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0" name="Picture 14" descr="C:\Users\admin\Desktop\20100720-vitamin-d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850" y="-390525"/>
            <a:ext cx="2225675" cy="277971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1" name="Picture 2" descr="C:\Users\admin\Desktop\29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6988" y="-238125"/>
            <a:ext cx="2747962" cy="23780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2" name="Picture 11" descr="http://tapisarevskaya.rusedu.net/gallery/1415/6_ramka_k_tabli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-266700"/>
            <a:ext cx="8839200" cy="66294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3" name="Рисунок 16"/>
          <p:cNvPicPr/>
          <p:nvPr/>
        </p:nvPicPr>
        <p:blipFill>
          <a:blip r:embed="rId6"/>
          <a:stretch>
            <a:fillRect/>
          </a:stretch>
        </p:blipFill>
        <p:spPr>
          <a:xfrm>
            <a:off x="7218363" y="3803650"/>
            <a:ext cx="1150937" cy="2657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4" name="Picture 5" descr="C:\Users\admin\Desktop\0010-010-Lichnaja-gigien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9650" y="3578225"/>
            <a:ext cx="3670300" cy="27559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5" name="Picture 13" descr="http://romantic-online.com/uploads/users_images/1/187/48be4c7bbd3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9650" y="3883025"/>
            <a:ext cx="3292475" cy="325596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6" name="Picture 4" descr="C:\Users\admin\Desktop\1316593585_le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3025" y="4340225"/>
            <a:ext cx="3017838" cy="30607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7" name="Picture 3" descr="C:\Users\admin\Desktop\sad-14b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1938" y="4048125"/>
            <a:ext cx="3455987" cy="33035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8" name="Picture 6" descr="1207930750_piramida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685800" y="0"/>
            <a:ext cx="9829800" cy="73723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309" name="Picture 9" descr="http://detsad2301.ru/images/clip_image01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533400" y="381000"/>
            <a:ext cx="2590800" cy="32734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2310" name="Овал 23"/>
          <p:cNvSpPr/>
          <p:nvPr/>
        </p:nvSpPr>
        <p:spPr>
          <a:xfrm>
            <a:off x="2514600" y="1219200"/>
            <a:ext cx="4038600" cy="3581400"/>
          </a:xfrm>
          <a:prstGeom prst="ellips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 pitchFamily="18" charset="0"/>
                <a:ea typeface="+mn-ea"/>
                <a:cs typeface="+mn-cs"/>
              </a:rPr>
              <a:t>Здоровье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2" dur="2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5" name="ya_vibirau_zizn_01.avi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399588" cy="7519988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3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video>
              <p:cMediaNode>
                <p:cTn id="7" fill="hold" display="0"/>
                <p:tgtEl>
                  <p:spTgt spid="1331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000" b="0" i="0" u="none" strike="noStrike" kern="1200" cap="small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9" name="ya_vibirau_zizn_02.avi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399588" cy="7519988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  <p:video>
              <p:cMediaNode>
                <p:cTn id="7" fill="hold" display="0"/>
                <p:tgtEl>
                  <p:spTgt spid="1433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143000"/>
            <a:ext cx="4108450" cy="540385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5363" name="WordArt 6"/>
          <p:cNvSpPr>
            <a:spLocks noTextEdit="1"/>
          </p:cNvSpPr>
          <p:nvPr/>
        </p:nvSpPr>
        <p:spPr>
          <a:xfrm>
            <a:off x="2889250" y="260350"/>
            <a:ext cx="5715000" cy="1752600"/>
          </a:xfrm>
          <a:solidFill>
            <a:srgbClr val="009900"/>
          </a:solidFill>
          <a:ln>
            <a:solidFill>
              <a:srgbClr val="009900"/>
            </a:solidFill>
            <a:miter lim="800000"/>
          </a:ln>
        </p:spPr>
        <p:txBody>
          <a:bodyPr wrap="none" fromWordArt="1">
            <a:prstTxWarp prst="textPlain">
              <a:avLst/>
            </a:prstTxWarp>
            <a:noAutofit/>
          </a:bodyPr>
          <a:lstStyle/>
          <a:p>
            <a:pPr algn="ctr"/>
            <a:r>
              <a:rPr sz="3600" kern="10">
                <a:ln>
                  <a:solidFill>
                    <a:srgbClr val="009900"/>
                  </a:solidFill>
                </a:ln>
                <a:solidFill>
                  <a:srgbClr val="009900"/>
                </a:solidFill>
                <a:latin typeface="Arial"/>
              </a:rPr>
              <a:t>Скажем сигарете:</a:t>
            </a:r>
          </a:p>
        </p:txBody>
      </p:sp>
      <p:pic>
        <p:nvPicPr>
          <p:cNvPr id="15364" name="WordArt 7"/>
          <p:cNvPicPr/>
          <p:nvPr/>
        </p:nvPicPr>
        <p:blipFill>
          <a:blip r:embed="rId3"/>
          <a:stretch>
            <a:fillRect/>
          </a:stretch>
        </p:blipFill>
        <p:spPr>
          <a:xfrm>
            <a:off x="3395663" y="2225675"/>
            <a:ext cx="5553075" cy="29987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53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r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2928938"/>
            <a:ext cx="5143500" cy="37433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3714750" y="357188"/>
            <a:ext cx="5429250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1" i="0" u="none" strike="noStrike" kern="1200" cap="none" spc="0" normalizeH="0" baseline="0" noProof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Скажи</a:t>
            </a:r>
            <a:r>
              <a:rPr kumimoji="0" lang="ru-RU" sz="4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6000" b="1" i="0" u="sng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«НЕТ!»</a:t>
            </a:r>
            <a:endParaRPr kumimoji="0" lang="ru-RU" sz="4000" b="1" i="0" u="none" strike="noStrike" kern="1200" cap="none" spc="0" normalizeH="0" baseline="0" noProof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6388" name="Рисунок 5" descr="image0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022725" cy="6858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389" name="Рисунок 6" descr="picture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571625"/>
            <a:ext cx="2214562" cy="2036763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638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Arial"/>
        <a:cs typeface="Arial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1179</TotalTime>
  <Words>139</Words>
  <Application>Microsoft Office PowerPoint</Application>
  <PresentationFormat>Экран (4:3)</PresentationFormat>
  <Paragraphs>29</Paragraphs>
  <Slides>13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Презентация PowerPoint</vt:lpstr>
      <vt:lpstr>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Anastasija</dc:creator>
  <cp:lastModifiedBy>Anastasija</cp:lastModifiedBy>
  <cp:revision>105</cp:revision>
  <dcterms:modified xsi:type="dcterms:W3CDTF">2023-11-06T18:29:28Z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