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75" r:id="rId8"/>
    <p:sldId id="261" r:id="rId9"/>
    <p:sldId id="265" r:id="rId10"/>
    <p:sldId id="271" r:id="rId11"/>
    <p:sldId id="272" r:id="rId12"/>
    <p:sldId id="262" r:id="rId13"/>
    <p:sldId id="266" r:id="rId14"/>
    <p:sldId id="267" r:id="rId15"/>
    <p:sldId id="268" r:id="rId16"/>
    <p:sldId id="273" r:id="rId17"/>
    <p:sldId id="274" r:id="rId18"/>
    <p:sldId id="263" r:id="rId19"/>
    <p:sldId id="269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11/6/2023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334000"/>
            <a:ext cx="8458200" cy="12954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МБДОУ «Детский сад общеразвивающего вида №28</a:t>
            </a:r>
            <a:b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воспитатель Гусева А.М.</a:t>
            </a:r>
            <a:endParaRPr lang="ru-RU" sz="20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04800"/>
            <a:ext cx="8382000" cy="20574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Народные умельцы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 родного края</a:t>
            </a:r>
          </a:p>
          <a:p>
            <a:endParaRPr lang="ru-RU" dirty="0"/>
          </a:p>
        </p:txBody>
      </p:sp>
      <p:pic>
        <p:nvPicPr>
          <p:cNvPr id="5" name="Рисунок 4" descr="http://images.myshared.ru/4/245078/slide_3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52600" y="1905000"/>
            <a:ext cx="67056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20180622_1759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90800" y="3429000"/>
            <a:ext cx="6096000" cy="3429000"/>
          </a:xfrm>
          <a:prstGeom prst="rect">
            <a:avLst/>
          </a:prstGeom>
        </p:spPr>
      </p:pic>
      <p:pic>
        <p:nvPicPr>
          <p:cNvPr id="6" name="Рисунок 5" descr="20180620_0711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76201"/>
            <a:ext cx="67818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0621_150208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85725"/>
            <a:ext cx="5915378" cy="3327400"/>
          </a:xfrm>
        </p:spPr>
      </p:pic>
      <p:pic>
        <p:nvPicPr>
          <p:cNvPr id="5" name="Рисунок 4" descr="20180621_1502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24411" y="3581400"/>
            <a:ext cx="5557589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Основной этап – познавательный, практический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Проведение тематических занятий, оформление  выставок народного быта. Изготовление  народных игрушек, поделок, рисунков.</a:t>
            </a:r>
            <a:endParaRPr lang="ru-RU" i="1" dirty="0" smtClean="0"/>
          </a:p>
          <a:p>
            <a:pPr lvl="0"/>
            <a:r>
              <a:rPr lang="ru-RU" dirty="0" smtClean="0"/>
              <a:t>Проведение занятий, бесед (фронтальных, подгрупповых, индивидуальных).</a:t>
            </a:r>
            <a:endParaRPr lang="ru-RU" i="1" dirty="0" smtClean="0"/>
          </a:p>
          <a:p>
            <a:pPr lvl="0"/>
            <a:r>
              <a:rPr lang="ru-RU" dirty="0" smtClean="0"/>
              <a:t>Экскурсия в виртуальный музей народных промыслов.</a:t>
            </a:r>
            <a:endParaRPr lang="ru-RU" i="1" dirty="0" smtClean="0"/>
          </a:p>
          <a:p>
            <a:pPr lvl="0"/>
            <a:r>
              <a:rPr lang="ru-RU" dirty="0" smtClean="0"/>
              <a:t>Выставка художественного творчества по мотивам народных росписей, игрушек.</a:t>
            </a:r>
            <a:endParaRPr lang="ru-RU" i="1" dirty="0" smtClean="0"/>
          </a:p>
          <a:p>
            <a:pPr lvl="0"/>
            <a:r>
              <a:rPr lang="ru-RU" dirty="0" smtClean="0"/>
              <a:t>Чтение сказок, былин и литературных произведений.</a:t>
            </a:r>
            <a:endParaRPr lang="ru-RU" i="1" dirty="0" smtClean="0"/>
          </a:p>
          <a:p>
            <a:pPr lvl="0"/>
            <a:r>
              <a:rPr lang="ru-RU" dirty="0" smtClean="0"/>
              <a:t>Заучивание стихов, поговорок, пословиц, загадок.</a:t>
            </a:r>
            <a:endParaRPr lang="ru-RU" i="1" dirty="0" smtClean="0"/>
          </a:p>
          <a:p>
            <a:pPr lvl="0"/>
            <a:r>
              <a:rPr lang="ru-RU" dirty="0" smtClean="0"/>
              <a:t>Разучивание и проведение русских народных игр.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9200" y="304800"/>
            <a:ext cx="6705600" cy="616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609-WA0002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457200"/>
            <a:ext cx="4362450" cy="5816599"/>
          </a:xfrm>
        </p:spPr>
      </p:pic>
      <p:pic>
        <p:nvPicPr>
          <p:cNvPr id="5" name="Рисунок 4" descr="IMG-20180609-WA00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00600" y="457200"/>
            <a:ext cx="4343400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2400"/>
            <a:ext cx="6857999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80620_091004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135466" y="152400"/>
            <a:ext cx="5487811" cy="30868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20180620_0911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71800" y="3214687"/>
            <a:ext cx="5935133" cy="33385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0620_091324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76200"/>
            <a:ext cx="5851877" cy="32916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20180620_0913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62200" y="3043236"/>
            <a:ext cx="6781800" cy="38147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Заключительный этап – презентация проекта.</a:t>
            </a:r>
            <a:endParaRPr lang="ru-RU" b="1" i="1" dirty="0" smtClean="0"/>
          </a:p>
          <a:p>
            <a:pPr lvl="0"/>
            <a:r>
              <a:rPr lang="ru-RU" dirty="0" smtClean="0"/>
              <a:t>Представление материалов проекта педагогам.</a:t>
            </a:r>
            <a:endParaRPr lang="ru-RU" i="1" dirty="0" smtClean="0"/>
          </a:p>
          <a:p>
            <a:pPr lvl="0"/>
            <a:r>
              <a:rPr lang="ru-RU" dirty="0" smtClean="0"/>
              <a:t>Презентация проекта родителям.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0180622_12143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-1236133" y="1540933"/>
            <a:ext cx="7044266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180622_1214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2843742" y="1652058"/>
            <a:ext cx="7552266" cy="4248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600200"/>
            <a:ext cx="7467600" cy="4873625"/>
          </a:xfrm>
        </p:spPr>
        <p:txBody>
          <a:bodyPr>
            <a:normAutofit/>
          </a:bodyPr>
          <a:lstStyle/>
          <a:p>
            <a:r>
              <a:rPr lang="ru-RU" dirty="0" smtClean="0"/>
              <a:t>Народные художественные промыслы России - неотъемлемая часть отечественной культуры. В них воплощен многовековой опыт эстетического восприятия мира, обращенный в будущее, сохранены глубокие художественные традиции.</a:t>
            </a:r>
            <a:endParaRPr lang="ru-RU" i="1" dirty="0" smtClean="0"/>
          </a:p>
          <a:p>
            <a:r>
              <a:rPr lang="ru-RU" dirty="0" smtClean="0"/>
              <a:t>Знакомить детей с декоративно-прикладным искусством можно практически через все виды деятельности детей. 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1000"/>
            <a:ext cx="8458200" cy="37338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</a:rPr>
              <a:t>С П А С И Б О </a:t>
            </a:r>
          </a:p>
          <a:p>
            <a:pPr algn="ctr"/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</a:rPr>
              <a:t> З А   В Н И М А Н И Е !</a:t>
            </a:r>
            <a:endParaRPr lang="ru-RU" sz="48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</a:rPr>
              <a:t>Цель проекта</a:t>
            </a:r>
            <a:r>
              <a:rPr lang="ru-RU" b="1" i="1" u="sng" dirty="0" smtClean="0"/>
              <a:t/>
            </a:r>
            <a:br>
              <a:rPr lang="ru-RU" b="1" i="1" u="sng" dirty="0" smtClean="0"/>
            </a:b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686800" cy="49371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Формирование у детей познавательного интереса к русской народной  культуре  родного края , через ознакомление с народными промыслами Подмосковья.</a:t>
            </a:r>
            <a:endParaRPr lang="ru-RU" sz="2800" dirty="0"/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38400" y="2971800"/>
            <a:ext cx="41148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i="1" u="sng" dirty="0" smtClean="0"/>
              <a:t>Задачи проекта:</a:t>
            </a:r>
            <a:r>
              <a:rPr lang="ru-RU" i="1" u="sng" dirty="0" smtClean="0"/>
              <a:t/>
            </a:r>
            <a:br>
              <a:rPr lang="ru-RU" i="1" u="sng" dirty="0" smtClean="0"/>
            </a:b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Познакомить детей с народными промыслами Подмосковья.</a:t>
            </a:r>
            <a:endParaRPr lang="ru-RU" i="1" dirty="0" smtClean="0"/>
          </a:p>
          <a:p>
            <a:pPr lvl="0"/>
            <a:r>
              <a:rPr lang="ru-RU" dirty="0" smtClean="0"/>
              <a:t>Дать детям элементарные представления об основных элементах промыслов.</a:t>
            </a:r>
            <a:endParaRPr lang="ru-RU" i="1" dirty="0" smtClean="0"/>
          </a:p>
          <a:p>
            <a:pPr lvl="0"/>
            <a:r>
              <a:rPr lang="ru-RU" dirty="0" smtClean="0"/>
              <a:t>Воспитывать интерес к художественному искусству Подмосковья.</a:t>
            </a:r>
            <a:endParaRPr lang="ru-RU" i="1" dirty="0" smtClean="0"/>
          </a:p>
          <a:p>
            <a:pPr lvl="0"/>
            <a:r>
              <a:rPr lang="ru-RU" dirty="0" smtClean="0"/>
              <a:t>Содействовать развитию речи ребенка: обогащать словарь, повышать выразительность речи;</a:t>
            </a:r>
            <a:endParaRPr lang="ru-RU" i="1" dirty="0" smtClean="0"/>
          </a:p>
          <a:p>
            <a:pPr lvl="0"/>
            <a:r>
              <a:rPr lang="ru-RU" dirty="0" smtClean="0"/>
              <a:t>Развивать индивидуальные эмоциональные проявления во всех видах деятельности;</a:t>
            </a:r>
            <a:endParaRPr lang="ru-RU" i="1" dirty="0" smtClean="0"/>
          </a:p>
          <a:p>
            <a:pPr lvl="0"/>
            <a:r>
              <a:rPr lang="ru-RU" dirty="0" smtClean="0"/>
              <a:t>Осуществлять духовно-нравственное и эстетическое развитие личности ребенка;</a:t>
            </a:r>
            <a:endParaRPr lang="ru-RU" i="1" dirty="0" smtClean="0"/>
          </a:p>
          <a:p>
            <a:pPr lvl="0"/>
            <a:r>
              <a:rPr lang="ru-RU" dirty="0" smtClean="0"/>
              <a:t>Развивать умение видеть красоту изделий прикладного творчества, формировать эстетический вкус;</a:t>
            </a:r>
            <a:endParaRPr lang="ru-RU" i="1" dirty="0" smtClean="0"/>
          </a:p>
          <a:p>
            <a:pPr lvl="0"/>
            <a:r>
              <a:rPr lang="ru-RU" dirty="0" smtClean="0"/>
              <a:t>Развивать навыки художественного творчества детей.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Достигнутые результаты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86800" cy="50133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 ходе работы над проектом закрепились знания и представления детей о декоративно – прикладном искусстве; развивались познавательные способности, коммуникативные навыки; развивалось творческое воображение, творческое мышление.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09800" y="3429000"/>
            <a:ext cx="4876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724400" y="381000"/>
            <a:ext cx="3429000" cy="2286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838200"/>
            <a:ext cx="4495800" cy="5486400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Можно отметить заинтересованность и активное участие родителей в образовательном процессе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dirty="0" smtClean="0"/>
              <a:t>    детского сада;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dirty="0" smtClean="0"/>
              <a:t> умение детей ориентироваться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dirty="0" smtClean="0"/>
              <a:t> в различных видах росписи,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dirty="0" smtClean="0"/>
              <a:t> видах декоративно-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dirty="0" smtClean="0"/>
              <a:t>прикладного искусства.</a:t>
            </a:r>
            <a:endParaRPr lang="ru-RU" sz="2800" i="1" dirty="0" smtClean="0"/>
          </a:p>
          <a:p>
            <a:endParaRPr lang="ru-RU" dirty="0"/>
          </a:p>
        </p:txBody>
      </p:sp>
      <p:pic>
        <p:nvPicPr>
          <p:cNvPr id="8" name="Рисунок 7" descr="20180629_1259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3428998" y="1219200"/>
            <a:ext cx="6400799" cy="4419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0629_1259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28599" y="0"/>
            <a:ext cx="6172200" cy="3471862"/>
          </a:xfrm>
          <a:prstGeom prst="rect">
            <a:avLst/>
          </a:prstGeom>
        </p:spPr>
      </p:pic>
      <p:pic>
        <p:nvPicPr>
          <p:cNvPr id="3" name="Рисунок 2" descr="20180629_1301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95600" y="3200400"/>
            <a:ext cx="6248400" cy="35147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Мероприятия проведенные в рамках проекта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  <a:endParaRPr lang="ru-RU" i="1" dirty="0" smtClean="0"/>
          </a:p>
          <a:p>
            <a:pPr algn="ctr">
              <a:buNone/>
            </a:pPr>
            <a:r>
              <a:rPr lang="ru-RU" b="1" dirty="0" smtClean="0"/>
              <a:t>Подготовительный этап.</a:t>
            </a:r>
            <a:endParaRPr lang="ru-RU" b="1" i="1" dirty="0" smtClean="0"/>
          </a:p>
          <a:p>
            <a:pPr lvl="0"/>
            <a:r>
              <a:rPr lang="ru-RU" dirty="0" smtClean="0"/>
              <a:t>Сбор информации и подготовка методической литературы по теме проекта.</a:t>
            </a:r>
            <a:endParaRPr lang="ru-RU" i="1" dirty="0" smtClean="0"/>
          </a:p>
          <a:p>
            <a:pPr lvl="0"/>
            <a:r>
              <a:rPr lang="ru-RU" dirty="0" smtClean="0"/>
              <a:t>Оформление серии выставок для детей по русским народным промыслам.</a:t>
            </a:r>
            <a:endParaRPr lang="ru-RU" i="1" dirty="0" smtClean="0"/>
          </a:p>
          <a:p>
            <a:pPr lvl="0"/>
            <a:r>
              <a:rPr lang="ru-RU" dirty="0" smtClean="0"/>
              <a:t>Подбор наглядно-дидактических пособий, демонстрационного материала.</a:t>
            </a:r>
            <a:endParaRPr lang="ru-RU" i="1" dirty="0" smtClean="0"/>
          </a:p>
          <a:p>
            <a:pPr lvl="0"/>
            <a:r>
              <a:rPr lang="ru-RU" dirty="0" smtClean="0"/>
              <a:t>Составление перспективного плана, разработка конспектов, создание развивающей среды.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0180619_144839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1117599" y="3048000"/>
            <a:ext cx="6502401" cy="3657600"/>
          </a:xfrm>
        </p:spPr>
      </p:pic>
      <p:pic>
        <p:nvPicPr>
          <p:cNvPr id="22530" name="Picture 2" descr="https://ds04.infourok.ru/uploads/ex/0ab7/0012f676-d233be26/img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76200"/>
            <a:ext cx="3911600" cy="2933701"/>
          </a:xfrm>
          <a:prstGeom prst="rect">
            <a:avLst/>
          </a:prstGeom>
          <a:noFill/>
        </p:spPr>
      </p:pic>
      <p:pic>
        <p:nvPicPr>
          <p:cNvPr id="22532" name="Picture 4" descr="http://7237.maam.ru/images/photos/d7591d9983f09b6878891f47c0a54e5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38700" y="152400"/>
            <a:ext cx="41148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173</TotalTime>
  <Words>225</Words>
  <Application>Microsoft Office PowerPoint</Application>
  <PresentationFormat>Экран (4:3)</PresentationFormat>
  <Paragraphs>51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   МБДОУ «Детский сад общеразвивающего вида №28 воспитатель Гусева А.М.</vt:lpstr>
      <vt:lpstr>Презентация PowerPoint</vt:lpstr>
      <vt:lpstr>Цель проекта </vt:lpstr>
      <vt:lpstr>Задачи проекта: </vt:lpstr>
      <vt:lpstr>Достигнутые результаты </vt:lpstr>
      <vt:lpstr>Презентация PowerPoint</vt:lpstr>
      <vt:lpstr>Презентация PowerPoint</vt:lpstr>
      <vt:lpstr>Мероприятия проведенные в рамках проекта </vt:lpstr>
      <vt:lpstr>Презентация PowerPoint</vt:lpstr>
      <vt:lpstr>Презентация PowerPoint</vt:lpstr>
      <vt:lpstr>Презентация PowerPoint</vt:lpstr>
      <vt:lpstr>Основной этап – познавательный, практический.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общеразвивающего вида №28 Лютикова Е.В.</dc:title>
  <dc:creator>Ярослав</dc:creator>
  <cp:lastModifiedBy>user</cp:lastModifiedBy>
  <cp:revision>34</cp:revision>
  <dcterms:created xsi:type="dcterms:W3CDTF">2006-08-16T00:00:00Z</dcterms:created>
  <dcterms:modified xsi:type="dcterms:W3CDTF">2023-11-06T18:46:26Z</dcterms:modified>
</cp:coreProperties>
</file>