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02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28DD-F02C-4271-A7A9-ADF4E800FB8C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5A2A2-9CA5-45FD-8474-9937335BF7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28DD-F02C-4271-A7A9-ADF4E800FB8C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5A2A2-9CA5-45FD-8474-9937335BF7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28DD-F02C-4271-A7A9-ADF4E800FB8C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5A2A2-9CA5-45FD-8474-9937335BF7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28DD-F02C-4271-A7A9-ADF4E800FB8C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5A2A2-9CA5-45FD-8474-9937335BF7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28DD-F02C-4271-A7A9-ADF4E800FB8C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5A2A2-9CA5-45FD-8474-9937335BF7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28DD-F02C-4271-A7A9-ADF4E800FB8C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5A2A2-9CA5-45FD-8474-9937335BF7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28DD-F02C-4271-A7A9-ADF4E800FB8C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5A2A2-9CA5-45FD-8474-9937335BF7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28DD-F02C-4271-A7A9-ADF4E800FB8C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5A2A2-9CA5-45FD-8474-9937335BF7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28DD-F02C-4271-A7A9-ADF4E800FB8C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5A2A2-9CA5-45FD-8474-9937335BF7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28DD-F02C-4271-A7A9-ADF4E800FB8C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5A2A2-9CA5-45FD-8474-9937335BF7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28DD-F02C-4271-A7A9-ADF4E800FB8C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5A2A2-9CA5-45FD-8474-9937335BF7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028DD-F02C-4271-A7A9-ADF4E800FB8C}" type="datetimeFigureOut">
              <a:rPr lang="ru-RU" smtClean="0"/>
              <a:t>06.11.2023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5A2A2-9CA5-45FD-8474-9937335BF75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751f81759dbe8d43dd3b74b86f68757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140968"/>
            <a:ext cx="4671635" cy="2732906"/>
          </a:xfrm>
          <a:prstGeom prst="rect">
            <a:avLst/>
          </a:prstGeom>
        </p:spPr>
      </p:pic>
      <p:pic>
        <p:nvPicPr>
          <p:cNvPr id="1032" name="Picture 8" descr="https://rosspectr.ru/wp-content/uploads/3/d/4/3d4cb05bd267e4294718834023c39462.jpeg"/>
          <p:cNvPicPr>
            <a:picLocks noChangeAspect="1" noChangeArrowheads="1"/>
          </p:cNvPicPr>
          <p:nvPr/>
        </p:nvPicPr>
        <p:blipFill>
          <a:blip r:embed="rId3" cstate="print"/>
          <a:srcRect t="52790"/>
          <a:stretch>
            <a:fillRect/>
          </a:stretch>
        </p:blipFill>
        <p:spPr bwMode="auto">
          <a:xfrm>
            <a:off x="0" y="5661248"/>
            <a:ext cx="4007816" cy="1196752"/>
          </a:xfrm>
          <a:prstGeom prst="rect">
            <a:avLst/>
          </a:prstGeom>
          <a:noFill/>
        </p:spPr>
      </p:pic>
      <p:pic>
        <p:nvPicPr>
          <p:cNvPr id="1028" name="Picture 4" descr="http://zapovednoe-podlemorye.ru/upload/medialibrary/ae8/ae8a4f205a602e827b9630be87d55ff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836712"/>
            <a:ext cx="3097627" cy="2323220"/>
          </a:xfrm>
          <a:prstGeom prst="rect">
            <a:avLst/>
          </a:prstGeom>
          <a:noFill/>
        </p:spPr>
      </p:pic>
      <p:pic>
        <p:nvPicPr>
          <p:cNvPr id="1026" name="Picture 2" descr="https://p.interacty.me/8b27127e438ac16b/media/1497873"/>
          <p:cNvPicPr>
            <a:picLocks noChangeAspect="1" noChangeArrowheads="1"/>
          </p:cNvPicPr>
          <p:nvPr/>
        </p:nvPicPr>
        <p:blipFill>
          <a:blip r:embed="rId5" cstate="print"/>
          <a:srcRect l="14489" t="1336" r="17472" b="49524"/>
          <a:stretch>
            <a:fillRect/>
          </a:stretch>
        </p:blipFill>
        <p:spPr bwMode="auto">
          <a:xfrm>
            <a:off x="4644008" y="2276872"/>
            <a:ext cx="3196047" cy="2308256"/>
          </a:xfrm>
          <a:prstGeom prst="rect">
            <a:avLst/>
          </a:prstGeom>
          <a:noFill/>
        </p:spPr>
      </p:pic>
      <p:pic>
        <p:nvPicPr>
          <p:cNvPr id="10" name="Рисунок 9" descr="9794ddbe317de8071312177f1db7fc9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08052" y="4509120"/>
            <a:ext cx="3535948" cy="2348880"/>
          </a:xfrm>
          <a:prstGeom prst="rect">
            <a:avLst/>
          </a:prstGeom>
        </p:spPr>
      </p:pic>
      <p:pic>
        <p:nvPicPr>
          <p:cNvPr id="8" name="Рисунок 7" descr="925372099ef7401d7367faf3e556053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19672" y="836712"/>
            <a:ext cx="3096344" cy="2304256"/>
          </a:xfrm>
          <a:prstGeom prst="rect">
            <a:avLst/>
          </a:prstGeom>
        </p:spPr>
      </p:pic>
      <p:pic>
        <p:nvPicPr>
          <p:cNvPr id="4" name="Рисунок 3" descr="QR_Code 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764704"/>
            <a:ext cx="2377440" cy="2377440"/>
          </a:xfrm>
          <a:prstGeom prst="rect">
            <a:avLst/>
          </a:prstGeom>
        </p:spPr>
      </p:pic>
      <p:pic>
        <p:nvPicPr>
          <p:cNvPr id="5" name="Рисунок 4" descr="QR_Code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23928" y="4480560"/>
            <a:ext cx="2377440" cy="2377440"/>
          </a:xfrm>
          <a:prstGeom prst="rect">
            <a:avLst/>
          </a:prstGeom>
        </p:spPr>
      </p:pic>
      <p:pic>
        <p:nvPicPr>
          <p:cNvPr id="6" name="Рисунок 5" descr="https://sun9-60.userapi.com/impg/die0neRMf14rx4VqA-Y6CuXIX4KSNBTr-lATig/TbBcWFxrvMc.jpg?size=312x312&amp;quality=95&amp;sign=7f3b76a2ff894e66e09f13defb280fe2&amp;type=album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70164" y="404664"/>
            <a:ext cx="2473836" cy="2473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79511" y="0"/>
            <a:ext cx="89644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Используя </a:t>
            </a:r>
            <a:r>
              <a:rPr lang="en-US" dirty="0" smtClean="0">
                <a:latin typeface="Californian FB" pitchFamily="18" charset="0"/>
              </a:rPr>
              <a:t>QR </a:t>
            </a:r>
            <a:r>
              <a:rPr lang="ru-RU" dirty="0" smtClean="0"/>
              <a:t> познакомьтесь с  несколькими </a:t>
            </a:r>
            <a:r>
              <a:rPr lang="ru-RU" b="1" i="1" u="sng" dirty="0" smtClean="0"/>
              <a:t>охраняемыми территориями России</a:t>
            </a:r>
            <a:r>
              <a:rPr lang="ru-RU" dirty="0" smtClean="0"/>
              <a:t>.  </a:t>
            </a:r>
          </a:p>
          <a:p>
            <a:r>
              <a:rPr lang="ru-RU" dirty="0" smtClean="0"/>
              <a:t>Вы узнаете о истории  их создания, увидите </a:t>
            </a:r>
            <a:r>
              <a:rPr lang="ru-RU" dirty="0" smtClean="0"/>
              <a:t> редких животных,  растения, узнаете много</a:t>
            </a:r>
          </a:p>
          <a:p>
            <a:r>
              <a:rPr lang="ru-RU" dirty="0" smtClean="0"/>
              <a:t> нового и интересного о России.             </a:t>
            </a:r>
            <a:r>
              <a:rPr lang="ru-RU" dirty="0" smtClean="0"/>
              <a:t>Природа – наше богатство! </a:t>
            </a:r>
            <a:endParaRPr lang="ru-RU" dirty="0"/>
          </a:p>
        </p:txBody>
      </p:sp>
      <p:pic>
        <p:nvPicPr>
          <p:cNvPr id="1030" name="Picture 6" descr="http://www.ostrovwrangelya.org/media/2020/Polar_bear.jpg"/>
          <p:cNvPicPr>
            <a:picLocks noChangeAspect="1" noChangeArrowheads="1"/>
          </p:cNvPicPr>
          <p:nvPr/>
        </p:nvPicPr>
        <p:blipFill>
          <a:blip r:embed="rId11" cstate="print"/>
          <a:srcRect l="1905" t="19194" r="71895" b="64318"/>
          <a:stretch>
            <a:fillRect/>
          </a:stretch>
        </p:blipFill>
        <p:spPr bwMode="auto">
          <a:xfrm>
            <a:off x="7286656" y="2852936"/>
            <a:ext cx="1857343" cy="1653434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51520" y="2924944"/>
            <a:ext cx="19094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/>
              <a:t>Наведи камеру телефона на </a:t>
            </a:r>
            <a:r>
              <a:rPr lang="en-US" sz="1000" dirty="0" smtClean="0"/>
              <a:t>QR</a:t>
            </a:r>
            <a:endParaRPr lang="ru-RU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dat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themedata</Template>
  <TotalTime>28</TotalTime>
  <Words>41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themedata</vt:lpstr>
      <vt:lpstr>Слайд 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Eлена</dc:creator>
  <cp:lastModifiedBy>Eлена</cp:lastModifiedBy>
  <cp:revision>3</cp:revision>
  <dcterms:created xsi:type="dcterms:W3CDTF">2023-11-06T05:32:36Z</dcterms:created>
  <dcterms:modified xsi:type="dcterms:W3CDTF">2023-11-06T06:01:22Z</dcterms:modified>
</cp:coreProperties>
</file>