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58" r:id="rId5"/>
    <p:sldId id="259" r:id="rId6"/>
    <p:sldId id="269" r:id="rId7"/>
    <p:sldId id="270" r:id="rId8"/>
    <p:sldId id="261" r:id="rId9"/>
    <p:sldId id="263" r:id="rId10"/>
    <p:sldId id="262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658"/>
            <a:ext cx="8136904" cy="6102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22370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4" cy="6210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82879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solidFill>
                  <a:schemeClr val="tx1"/>
                </a:solidFill>
              </a:rPr>
              <a:t>1. Для существования организма человека необходима вода.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2. Без воды погибнут растения.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>3.Вода необходима и для жизни животных.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>
                <a:solidFill>
                  <a:schemeClr val="tx1"/>
                </a:solidFill>
              </a:rPr>
              <a:t/>
            </a:r>
            <a:br>
              <a:rPr lang="ru-RU" sz="3100" dirty="0">
                <a:solidFill>
                  <a:schemeClr val="tx1"/>
                </a:solidFill>
              </a:rPr>
            </a:br>
            <a:r>
              <a:rPr lang="ru-RU" sz="3100" dirty="0" smtClean="0">
                <a:solidFill>
                  <a:schemeClr val="tx1"/>
                </a:solidFill>
              </a:rPr>
              <a:t/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chemeClr val="tx1"/>
                </a:solidFill>
              </a:rPr>
              <a:t>Без воды жизнь на Земле невозможна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tx1"/>
                </a:solidFill>
              </a:rPr>
              <a:t>Сделаем выводы</a:t>
            </a:r>
            <a:endParaRPr lang="ru-RU" sz="6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2216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результате работы над проектом, мы расширили свои знания по теме.</a:t>
            </a:r>
            <a:b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Доказали</a:t>
            </a:r>
            <a:r>
              <a:rPr lang="ru-RU" sz="18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что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ни один из живых организмов не может существовать без воды.</a:t>
            </a:r>
            <a:b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Значит: без воды жизнь на Земле невозможна!</a:t>
            </a:r>
            <a:b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Вода – это жизнь! Без неё не проживёшь!</a:t>
            </a:r>
            <a:b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 умыться, не напиться без воды.</a:t>
            </a:r>
            <a:b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Листику не распуститься без воды.</a:t>
            </a:r>
            <a:b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Без воды прожить не могут</a:t>
            </a:r>
            <a:b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Птица, зверь и человек!</a:t>
            </a:r>
            <a:b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поэтому всегда</a:t>
            </a:r>
            <a:b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Всем везде нужна вода!</a:t>
            </a:r>
            <a:endParaRPr lang="ru-RU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tx1"/>
                </a:solidFill>
              </a:rPr>
              <a:t>Заключение.</a:t>
            </a:r>
            <a:endParaRPr lang="ru-RU" sz="7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8123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3429000"/>
            <a:ext cx="6417734" cy="939801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tx1"/>
                </a:solidFill>
              </a:rPr>
              <a:t>Спасибо за внимание!</a:t>
            </a:r>
            <a:endParaRPr lang="ru-RU" sz="8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9837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 Narrow" pitchFamily="34" charset="0"/>
              </a:rPr>
              <a:t>Цель: уточнить и расширить знания о воде и её значении для живых существ.</a:t>
            </a:r>
          </a:p>
          <a:p>
            <a:r>
              <a:rPr lang="ru-RU" dirty="0" smtClean="0">
                <a:solidFill>
                  <a:schemeClr val="tx1"/>
                </a:solidFill>
                <a:latin typeface="Arial Narrow" pitchFamily="34" charset="0"/>
              </a:rPr>
              <a:t>Задачи: 1. подобрать и изучить познавательную литературу по теме;</a:t>
            </a:r>
          </a:p>
          <a:p>
            <a:r>
              <a:rPr lang="ru-RU" dirty="0" smtClean="0">
                <a:solidFill>
                  <a:schemeClr val="tx1"/>
                </a:solidFill>
                <a:latin typeface="Arial Narrow" pitchFamily="34" charset="0"/>
              </a:rPr>
              <a:t>2.Отобрать материал по теме;</a:t>
            </a:r>
          </a:p>
          <a:p>
            <a:r>
              <a:rPr lang="ru-RU" dirty="0" smtClean="0">
                <a:solidFill>
                  <a:schemeClr val="tx1"/>
                </a:solidFill>
                <a:latin typeface="Arial Narrow" pitchFamily="34" charset="0"/>
              </a:rPr>
              <a:t>3.Провести исследовательские эксперименты;</a:t>
            </a:r>
          </a:p>
          <a:p>
            <a:r>
              <a:rPr lang="ru-RU" dirty="0" smtClean="0">
                <a:solidFill>
                  <a:schemeClr val="tx1"/>
                </a:solidFill>
                <a:latin typeface="Arial Narrow" pitchFamily="34" charset="0"/>
              </a:rPr>
              <a:t>4. Доказать, что без воды жизнь на Земле невозможна</a:t>
            </a:r>
            <a:r>
              <a:rPr lang="ru-RU" dirty="0" smtClean="0"/>
              <a:t>.</a:t>
            </a:r>
          </a:p>
          <a:p>
            <a:r>
              <a:rPr lang="ru-RU" dirty="0" smtClean="0">
                <a:solidFill>
                  <a:schemeClr val="tx1"/>
                </a:solidFill>
                <a:latin typeface="Bahnschrift SemiBold Condensed" pitchFamily="34" charset="0"/>
              </a:rPr>
              <a:t>Гипотеза: Вода! Нельзя сказать, что ты необходима для жизни! Ты сама жизнь!</a:t>
            </a:r>
            <a:endParaRPr lang="ru-RU" dirty="0">
              <a:solidFill>
                <a:schemeClr val="tx1"/>
              </a:solidFill>
              <a:latin typeface="Bahnschrift SemiBold Condensed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Цель, задачи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9790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1"/>
            <a:ext cx="7372341" cy="3600400"/>
          </a:xfrm>
        </p:spPr>
        <p:txBody>
          <a:bodyPr>
            <a:normAutofit fontScale="92500" lnSpcReduction="20000"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Вода – главный компонент жизни. Она необходима для жизни человека, животных и растений. Сегодня мы попробуем доказать, что без воды жизнь на земле невозможна!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Введение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3219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02624" cy="4571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Мы узнали о воде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988840"/>
            <a:ext cx="6624736" cy="3528392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1.Без воды невозможна жизнь на нашей планете.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2.Человек может прожить без воды не более 2-3 дней.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3.Больше 70% поверхности земли покрыто водой и всего лишь 1% воды подходит для питья.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4.Основную часть пресной воды содержат ледники.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5.Взрослый человек состоит из воды на 70%, ребёнок на 80%.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6. Самый долгий дождь непрерывно шёл в Индии почти 2 года.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7.Айсберг может таять 10 ле</a:t>
            </a:r>
            <a:r>
              <a:rPr lang="ru-RU" dirty="0" smtClean="0">
                <a:solidFill>
                  <a:schemeClr val="tx1"/>
                </a:solidFill>
              </a:rPr>
              <a:t>т.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marL="457200" indent="-457200" algn="l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64172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846640" cy="3166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ÐÐ¾Ð´Ð° Ð² Ð¿ÑÐ¸ÑÐ¾Ð´Ðµ Ð ÐµÐºÐ¸ ÐÐ¾ÑÑ ÐÐ·ÑÑÐ° ÐÐ¾Ð¶Ð´Ñ ÐÑÐ°Ð´ Ð¡Ð½ÐµÐ³ ÐÐ¾Ð´Ð¾Ð¿Ð°Ð´Ñ ÐÐ¾Ð»Ð¾ÑÐ° ÐÐ¹ÑÐ±ÐµÑÐ³Ð¸ 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24935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7936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rhivurokov.ru/kopilka/up/html/2017/10/11/k_59de3ae188d5b/img_user_file_59de3ae211c4b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6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16216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rhivurokov.ru/kopilka/up/html/2017/01/16/k_587cacce8f9dd/img_user_file_587caccf207e9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37" y="692696"/>
            <a:ext cx="8205990" cy="579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0491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736970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44484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136904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50991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162</TotalTime>
  <Words>205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Презентация PowerPoint</vt:lpstr>
      <vt:lpstr>Цель, задачи</vt:lpstr>
      <vt:lpstr>Введение</vt:lpstr>
      <vt:lpstr>Мы узнали о воде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Для существования организма человека необходима вода. 2. Без воды погибнут растения. 3.Вода необходима и для жизни животных.   Без воды жизнь на Земле невозможна.</vt:lpstr>
      <vt:lpstr>В результате работы над проектом, мы расширили свои знания по теме. Доказали, что ни один из живых организмов не может существовать без воды. Значит: без воды жизнь на Земле невозможна!    Вода – это жизнь! Без неё не проживёшь! Не умыться, не напиться без воды. Листику не распуститься без воды. Без воды прожить не могут Птица, зверь и человек! И поэтому всегда Всем везде нужна вода!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15</cp:revision>
  <dcterms:created xsi:type="dcterms:W3CDTF">2019-01-20T10:49:41Z</dcterms:created>
  <dcterms:modified xsi:type="dcterms:W3CDTF">2019-02-16T14:37:03Z</dcterms:modified>
</cp:coreProperties>
</file>