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782" y="-16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7776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23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8595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0577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852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338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892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811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868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2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13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10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7669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272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A98D1FF-B643-40DF-BF26-0CEC61F9415C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A3D59B7-B0A1-41CB-9E1E-C368E397B5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67759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A78A25-8516-494E-A0D2-0C03FBAA22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01" y="1142179"/>
            <a:ext cx="10572000" cy="2971051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приемы, используемые для формирования учебно-языковых умений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97B42AA-78E6-4D9C-8FBF-FFB95F5067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2713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A94A0E-A5C7-4366-AA9B-F9A64470F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274910"/>
            <a:ext cx="10571998" cy="97045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№1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8AB150D2-0A1F-42E5-9A0B-D994BC8036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1099" y="2802457"/>
            <a:ext cx="6443438" cy="26176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49D0B0C-AABF-48B1-9B2B-0A489102C04F}"/>
              </a:ext>
            </a:extLst>
          </p:cNvPr>
          <p:cNvSpPr txBox="1"/>
          <p:nvPr/>
        </p:nvSpPr>
        <p:spPr>
          <a:xfrm>
            <a:off x="7036135" y="2802457"/>
            <a:ext cx="46647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классификационных умений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группировка языковых явлений, данных вперемешку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соотносить существительные с личными местоимениями.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2646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550FDC-E6B8-48CD-8A9F-A68C12781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Упражнение №2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58FC26-2C17-463D-9587-7762446E5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4" y="3971574"/>
            <a:ext cx="9455426" cy="3636511"/>
          </a:xfrm>
        </p:spPr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классификационных умений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Нахождение и исправление ошибок в группировке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Формировать умение распознавать местоимения среди других частей речи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0057BBF-0E8F-4555-BC12-92376BF3997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2478961" y="2449707"/>
            <a:ext cx="7307769" cy="2334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93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7E7EFA5-4EBA-490E-9F4E-29C5F5BFE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4888835"/>
            <a:ext cx="11147999" cy="1763756"/>
          </a:xfrm>
        </p:spPr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опознавательных умений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Нахождение языкового явления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Формировать умение распознавать местоимения в тексте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FF4B572B-194F-4544-8267-8E921AEB9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447675"/>
            <a:ext cx="10572750" cy="969963"/>
          </a:xfrm>
        </p:spPr>
        <p:txBody>
          <a:bodyPr/>
          <a:lstStyle/>
          <a:p>
            <a:pPr algn="ctr"/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Упражнение №3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5CDF71E-2F7D-4D44-8F13-429BC3207FE5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93104" y="1969165"/>
            <a:ext cx="7612364" cy="27729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2852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EA9E0D7-374B-456C-A3EF-A5305B04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0817" y="2240226"/>
            <a:ext cx="3850087" cy="4617773"/>
          </a:xfrm>
        </p:spPr>
        <p:txBody>
          <a:bodyPr>
            <a:norm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опознавательных умений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Нахождение языкового явления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аналитико-синтетических умений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Частичный языковой анализ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Формировать умение грамотно использовать местоимения в речи.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E2B2354-1C8D-439E-8284-75BCEA811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447675"/>
            <a:ext cx="10572750" cy="969963"/>
          </a:xfrm>
        </p:spPr>
        <p:txBody>
          <a:bodyPr/>
          <a:lstStyle/>
          <a:p>
            <a:pPr algn="ctr"/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Упражнение №4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A5730C5-C192-4A54-9646-C917B6ADF8F5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1096" y="2240226"/>
            <a:ext cx="7620660" cy="42858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782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24A796A-D570-4518-94D8-20C275943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536" y="4664765"/>
            <a:ext cx="10554574" cy="1989163"/>
          </a:xfrm>
        </p:spPr>
        <p:txBody>
          <a:bodyPr/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аналитико-синтетических умений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частичный языковой анализ 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Развивать умение правильно употреблять местоимения в речи.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CFABC22B-10FA-43D1-9A60-52CF9E25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447675"/>
            <a:ext cx="10572750" cy="969963"/>
          </a:xfrm>
        </p:spPr>
        <p:txBody>
          <a:bodyPr/>
          <a:lstStyle/>
          <a:p>
            <a:pPr algn="ctr"/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Упражнение №5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1658EE9-CB21-4756-AE07-D1C26BB77C42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79093" y="2048523"/>
            <a:ext cx="7797460" cy="29994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155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27B03F-4E82-4BDE-A089-A58027F15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288" y="659223"/>
            <a:ext cx="10571998" cy="97045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методическая обработка упражнения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BD59369-41ED-4522-906B-29313E8F52C1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67723" y="2535658"/>
            <a:ext cx="8166898" cy="339591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1441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4903330-48C5-4750-83CB-84A10CF8C00E}"/>
              </a:ext>
            </a:extLst>
          </p:cNvPr>
          <p:cNvSpPr/>
          <p:nvPr/>
        </p:nvSpPr>
        <p:spPr>
          <a:xfrm>
            <a:off x="534536" y="474259"/>
            <a:ext cx="11136096" cy="5909481"/>
          </a:xfrm>
          <a:prstGeom prst="rect">
            <a:avLst/>
          </a:prstGeom>
          <a:solidFill>
            <a:schemeClr val="bg1">
              <a:lumMod val="85000"/>
              <a:lumOff val="15000"/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>
            <a:extLst>
              <a:ext uri="{FF2B5EF4-FFF2-40B4-BE49-F238E27FC236}">
                <a16:creationId xmlns="" xmlns:a16="http://schemas.microsoft.com/office/drawing/2014/main" id="{413F3960-9477-4B81-B622-DE31B972F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50" y="733926"/>
            <a:ext cx="10442408" cy="564981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u="sng" dirty="0"/>
              <a:t>Постановка учебной цели</a:t>
            </a:r>
            <a:r>
              <a:rPr lang="ru-RU" dirty="0"/>
              <a:t>: Мы с вами выяснили, что  местоимения употребляются вместо имени существительного и указывают на предмет или лицо, не  называя его. Чему мы сейчас должны научиться? (Поупражняемся в замене имен существительных местоимениями)</a:t>
            </a:r>
          </a:p>
          <a:p>
            <a:pPr marL="0" indent="0" algn="just">
              <a:buNone/>
            </a:pPr>
            <a:r>
              <a:rPr lang="ru-RU" b="1" u="sng" dirty="0"/>
              <a:t>Разъяснение сути задания</a:t>
            </a:r>
            <a:r>
              <a:rPr lang="ru-RU" dirty="0"/>
              <a:t>: Замените каждое имя существительное одним из местоимением: он, она, оно, они. Выпишите их в четыре группы по образцу.</a:t>
            </a:r>
          </a:p>
          <a:p>
            <a:pPr marL="0" indent="0" algn="just">
              <a:buNone/>
            </a:pPr>
            <a:r>
              <a:rPr lang="ru-RU" b="1" u="sng" dirty="0"/>
              <a:t>Выполнение и проверка упражнения совмещены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На доске работу начнет выполнять Варя, а вы работаете в тетрадях. Варя, назови того, кто продолжит работу у доски.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b="1" u="sng" dirty="0"/>
          </a:p>
          <a:p>
            <a:pPr marL="0" indent="0" algn="just">
              <a:buNone/>
            </a:pPr>
            <a:endParaRPr lang="ru-RU" b="1" u="sng" dirty="0"/>
          </a:p>
          <a:p>
            <a:pPr marL="0" indent="0" algn="just">
              <a:buNone/>
            </a:pPr>
            <a:r>
              <a:rPr lang="ru-RU" b="1" u="sng" dirty="0"/>
              <a:t>Выводы</a:t>
            </a:r>
            <a:r>
              <a:rPr lang="ru-RU" dirty="0"/>
              <a:t>:</a:t>
            </a:r>
          </a:p>
          <a:p>
            <a:pPr marL="0" indent="0" algn="just">
              <a:buNone/>
            </a:pPr>
            <a:r>
              <a:rPr lang="ru-RU" dirty="0"/>
              <a:t>Вместо какой части речи используются местоимения?</a:t>
            </a:r>
          </a:p>
          <a:p>
            <a:pPr marL="0" indent="0" algn="just">
              <a:buNone/>
            </a:pPr>
            <a:r>
              <a:rPr lang="ru-RU" dirty="0"/>
              <a:t>Какими местоимениями можно заменить существительные женского, мужского и среднего рода? Существительные во множественном числе?</a:t>
            </a:r>
          </a:p>
          <a:p>
            <a:pPr marL="0" indent="0" algn="just">
              <a:buNone/>
            </a:pPr>
            <a:r>
              <a:rPr lang="ru-RU" b="1" u="sng" dirty="0"/>
              <a:t>Обобщение учителя</a:t>
            </a:r>
            <a:r>
              <a:rPr lang="ru-RU" dirty="0"/>
              <a:t>: Местоимения используются вместо имен существительных. Каждое существительное можно заменить местоимением. Существительные женского рода можно заменить местоимением ОНА, существительные мужского рода – ОН, среднего рода – ОНО. Существительные в множественном числе заменяются местоимением ОНИ.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A9D456F-9F72-4F70-AF53-FBF279936A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3032459" y="3123728"/>
            <a:ext cx="6015790" cy="8702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248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Цитаты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Цитаты</Template>
  <TotalTime>232</TotalTime>
  <Words>295</Words>
  <Application>Microsoft Office PowerPoint</Application>
  <PresentationFormat>Произвольный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Цитаты</vt:lpstr>
      <vt:lpstr>Методы и приемы, используемые для формирования учебно-языковых умений</vt:lpstr>
      <vt:lpstr>Упражнение №1</vt:lpstr>
      <vt:lpstr>Упражнение №2</vt:lpstr>
      <vt:lpstr>Упражнение №3</vt:lpstr>
      <vt:lpstr>Упражнение №4</vt:lpstr>
      <vt:lpstr>Упражнение №5</vt:lpstr>
      <vt:lpstr>Полная методическая обработка упражнения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приемы, используемые для формирования учебно-языковых умений</dc:title>
  <dc:creator>Николай Морев</dc:creator>
  <cp:lastModifiedBy>Windows</cp:lastModifiedBy>
  <cp:revision>3</cp:revision>
  <dcterms:created xsi:type="dcterms:W3CDTF">2021-11-16T13:39:43Z</dcterms:created>
  <dcterms:modified xsi:type="dcterms:W3CDTF">2023-11-07T19:16:18Z</dcterms:modified>
</cp:coreProperties>
</file>