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9" r:id="rId2"/>
    <p:sldId id="281" r:id="rId3"/>
    <p:sldId id="277" r:id="rId4"/>
    <p:sldId id="275" r:id="rId5"/>
    <p:sldId id="283" r:id="rId6"/>
    <p:sldId id="257" r:id="rId7"/>
    <p:sldId id="258" r:id="rId8"/>
    <p:sldId id="260" r:id="rId9"/>
    <p:sldId id="261" r:id="rId10"/>
    <p:sldId id="262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7250" autoAdjust="0"/>
  </p:normalViewPr>
  <p:slideViewPr>
    <p:cSldViewPr>
      <p:cViewPr varScale="1">
        <p:scale>
          <a:sx n="61" d="100"/>
          <a:sy n="61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17595-D56D-48D3-829E-6BE59F2F412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5F4DE-4CAF-4D1D-8D27-F5B97D8F7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7343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5F4DE-4CAF-4D1D-8D27-F5B97D8F7D6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718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31.05.2014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Путешествие по Москве</a:t>
            </a:r>
            <a:endParaRPr lang="ru-RU" dirty="0"/>
          </a:p>
        </p:txBody>
      </p:sp>
      <p:pic>
        <p:nvPicPr>
          <p:cNvPr id="23554" name="Picture 2" descr="https://encrypted-tbn1.gstatic.com/images?q=tbn:ANd9GcQGztNb1J1-sGypz7ucppl2kafL1a7r6AnZDwHWLJPMFdEtmb6O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6138" y="1844824"/>
            <a:ext cx="717224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267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4735488"/>
            <a:ext cx="6120680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Третьяковская галерея</a:t>
            </a:r>
            <a:endParaRPr lang="ru-RU" dirty="0"/>
          </a:p>
        </p:txBody>
      </p:sp>
      <p:pic>
        <p:nvPicPr>
          <p:cNvPr id="8194" name="Picture 2" descr="http://www.nemiga.info/moskva/moskva/tretiyakovskaya_galereya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78" r="28078"/>
          <a:stretch>
            <a:fillRect/>
          </a:stretch>
        </p:blipFill>
        <p:spPr bwMode="auto">
          <a:xfrm>
            <a:off x="2051720" y="764704"/>
            <a:ext cx="5198368" cy="397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115616" y="5300663"/>
            <a:ext cx="6984776" cy="1093787"/>
          </a:xfrm>
        </p:spPr>
        <p:txBody>
          <a:bodyPr>
            <a:normAutofit fontScale="85000" lnSpcReduction="10000"/>
          </a:bodyPr>
          <a:lstStyle/>
          <a:p>
            <a:r>
              <a:rPr lang="ru-RU" sz="1900" dirty="0" smtClean="0"/>
              <a:t>Основателем знаменитой галереи, в которой собраны лучшие картины , был Павел Михайлович Третьяков. Сегодня в </a:t>
            </a:r>
            <a:r>
              <a:rPr lang="ru-RU" sz="2100" dirty="0" smtClean="0"/>
              <a:t>Третьяковской</a:t>
            </a:r>
            <a:r>
              <a:rPr lang="ru-RU" sz="1900" dirty="0" smtClean="0"/>
              <a:t> галерее хранится более 50 тысяч произведений искусства. Москвичи ласково называют её  «Третьяковка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5" name="Рисунок 2"/>
          <p:cNvSpPr txBox="1">
            <a:spLocks/>
          </p:cNvSpPr>
          <p:nvPr/>
        </p:nvSpPr>
        <p:spPr>
          <a:xfrm>
            <a:off x="1763688" y="620688"/>
            <a:ext cx="5486400" cy="41148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xmlns="" val="278624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olit.ru/media/photolib/2013/02/07/80194296_1360245093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930" r="25930"/>
          <a:stretch>
            <a:fillRect/>
          </a:stretch>
        </p:blipFill>
        <p:spPr bwMode="auto">
          <a:xfrm>
            <a:off x="2195735" y="664809"/>
            <a:ext cx="4176465" cy="411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971600" y="4797152"/>
            <a:ext cx="7129462" cy="1700535"/>
          </a:xfrm>
        </p:spPr>
        <p:txBody>
          <a:bodyPr>
            <a:noAutofit/>
          </a:bodyPr>
          <a:lstStyle/>
          <a:p>
            <a:r>
              <a:rPr lang="ru-RU" sz="2400" dirty="0" smtClean="0"/>
              <a:t>Московский цирк </a:t>
            </a:r>
            <a:r>
              <a:rPr lang="ru-RU" sz="2400" dirty="0"/>
              <a:t> </a:t>
            </a:r>
            <a:r>
              <a:rPr lang="ru-RU" sz="2400" dirty="0" smtClean="0"/>
              <a:t>Никулина на Цветном бульваре. Памятник Юрию Никулину перед зданием цирка 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3117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irc-na-cvetnom.ru/images/ba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57176"/>
            <a:ext cx="4968552" cy="308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encrypted-tbn1.gstatic.com/images?q=tbn:ANd9GcQHPOMFcGG_DmDzPkEzrlKcT_PkNDWaJtx8jOogAZ7rLf7SGKU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44367"/>
            <a:ext cx="374341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073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2405" y="2032681"/>
            <a:ext cx="3214733" cy="14964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Новый цирк на проспекте Вернадского</a:t>
            </a:r>
            <a:endParaRPr lang="ru-RU" dirty="0"/>
          </a:p>
        </p:txBody>
      </p:sp>
      <p:pic>
        <p:nvPicPr>
          <p:cNvPr id="18434" name="Picture 2" descr="http://cdn5.img22.ria.ru/images/92740/81/927408166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821" r="31821"/>
          <a:stretch>
            <a:fillRect/>
          </a:stretch>
        </p:blipFill>
        <p:spPr bwMode="auto">
          <a:xfrm>
            <a:off x="4067944" y="692696"/>
            <a:ext cx="4066778" cy="453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115617" y="5157193"/>
            <a:ext cx="7200799" cy="1080119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1971 году на проспекте Вернадского в Москве был построен Новый цирк, оснащённый современной техникой.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783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Москва- столица нашей Родины</a:t>
            </a:r>
            <a:endParaRPr lang="ru-RU" dirty="0"/>
          </a:p>
        </p:txBody>
      </p:sp>
      <p:pic>
        <p:nvPicPr>
          <p:cNvPr id="25602" name="Picture 2" descr="http://sdelanounas.ru/i/z/m/ZmlsZXMuYWRtZS5ydS9maWxlcy9uZXdzL3BhcnRfNDkvNDk0ODU1Lzc5MjUzNTUtUjNMOFQ4RC02MDAtSU1HXzM1MjYuanBnP19faWQ9MzM0ODk=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715000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5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4581128"/>
            <a:ext cx="7380288" cy="566737"/>
          </a:xfrm>
        </p:spPr>
        <p:txBody>
          <a:bodyPr>
            <a:noAutofit/>
          </a:bodyPr>
          <a:lstStyle/>
          <a:p>
            <a:r>
              <a:rPr lang="ru-RU" sz="3600" dirty="0" smtClean="0"/>
              <a:t>Герб </a:t>
            </a:r>
            <a:r>
              <a:rPr lang="ru-RU" sz="3600" dirty="0"/>
              <a:t>М</a:t>
            </a:r>
            <a:r>
              <a:rPr lang="ru-RU" sz="3600" dirty="0" smtClean="0"/>
              <a:t>осквы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72468" y="5157192"/>
            <a:ext cx="7668840" cy="864096"/>
          </a:xfrm>
        </p:spPr>
        <p:txBody>
          <a:bodyPr>
            <a:noAutofit/>
          </a:bodyPr>
          <a:lstStyle/>
          <a:p>
            <a:pPr lvl="1"/>
            <a:r>
              <a:rPr lang="ru-RU" sz="1800" dirty="0" smtClean="0"/>
              <a:t>Вот герб Москвы. Сначала « читаем» цвет: красный – символ мужества, неустрашимости;  голубой – символ красоты и величия; потом фигуру: всадник с копьём - это Георгий Победоносец.</a:t>
            </a:r>
            <a:endParaRPr lang="ru-RU" sz="1800" dirty="0"/>
          </a:p>
        </p:txBody>
      </p:sp>
      <p:sp>
        <p:nvSpPr>
          <p:cNvPr id="5" name="Рисунок 2"/>
          <p:cNvSpPr txBox="1">
            <a:spLocks/>
          </p:cNvSpPr>
          <p:nvPr/>
        </p:nvSpPr>
        <p:spPr>
          <a:xfrm>
            <a:off x="1763688" y="620688"/>
            <a:ext cx="5486400" cy="4114800"/>
          </a:xfrm>
          <a:prstGeom prst="rect">
            <a:avLst/>
          </a:prstGeom>
        </p:spPr>
      </p:sp>
      <p:sp>
        <p:nvSpPr>
          <p:cNvPr id="6" name="Рисунок 2"/>
          <p:cNvSpPr txBox="1">
            <a:spLocks/>
          </p:cNvSpPr>
          <p:nvPr/>
        </p:nvSpPr>
        <p:spPr>
          <a:xfrm>
            <a:off x="1798821" y="620688"/>
            <a:ext cx="5486400" cy="4114800"/>
          </a:xfrm>
          <a:prstGeom prst="rect">
            <a:avLst/>
          </a:prstGeom>
        </p:spPr>
      </p:sp>
      <p:sp>
        <p:nvSpPr>
          <p:cNvPr id="7" name="Рисунок 2"/>
          <p:cNvSpPr txBox="1">
            <a:spLocks/>
          </p:cNvSpPr>
          <p:nvPr/>
        </p:nvSpPr>
        <p:spPr>
          <a:xfrm>
            <a:off x="1798821" y="620688"/>
            <a:ext cx="5486400" cy="4114800"/>
          </a:xfrm>
          <a:prstGeom prst="rect">
            <a:avLst/>
          </a:prstGeom>
        </p:spPr>
      </p:sp>
      <p:sp>
        <p:nvSpPr>
          <p:cNvPr id="8" name="Рисунок 2"/>
          <p:cNvSpPr txBox="1">
            <a:spLocks/>
          </p:cNvSpPr>
          <p:nvPr/>
        </p:nvSpPr>
        <p:spPr>
          <a:xfrm>
            <a:off x="1798821" y="620688"/>
            <a:ext cx="5486400" cy="4114800"/>
          </a:xfrm>
          <a:prstGeom prst="rect">
            <a:avLst/>
          </a:prstGeom>
        </p:spPr>
      </p:sp>
      <p:sp>
        <p:nvSpPr>
          <p:cNvPr id="10" name="AutoShape 2" descr="data:image/jpeg;base64,/9j/4AAQSkZJRgABAQAAAQABAAD/2wCEAAkGBhQSERUSExQVFBUWGRcaFxgWGR0YGBgYGxodFxwYGBgXGyYeFxkjGRUZIC8gJCkpOCwsGB4xNTAqNScrLCkBCQoKDgwOGg8PGiolHyQ1NDQyLDMtKi8sLy4wLywvLDIsLDE1LSwvKi8vKiw0NC4sLCwsLSwsKS8qLyksLSwsLP/AABEIAPQAzwMBIgACEQEDEQH/xAAcAAABBQEBAQAAAAAAAAAAAAAAAgMEBQYHAQj/xABLEAACAQIDBQIJCQUGBAcBAAABAgMAEQQSIQUGEzFBIlEHMjRCYWJxgbMUI1JydJGTodIzkrHB0RdTc4Ki8BUkQ+ElZIOjssLxFv/EABsBAAEFAQEAAAAAAAAAAAAAAAQAAQIDBQYH/8QAPBEAAQMCAgUKBAUEAgMAAAAAAQACAwQRBSESMUFRYRMUMjRxgZGhsdEGInLwQlOSweEjM1LxJEMVotL/2gAMAwEAAhEDEQA/AKreC5xmLJZ/KJx47jQSMAAA1hUHh+s/4j/qqft3yzF/acR8RqhVlSPcHnMr0egpYHU0ZLGk6I2Dck8P1n/Ef9VHD9Z/xH/VSqKr5R28ozmdP+W39ISeH6z/AIj/AKqOH6z/AIj/AKqVSOMM2W4zWvbran037ymNLTDWxvgF7w/Wf8R/1UcP1n/Ef9VKopuUdvKfmdP+W39ISeH6z/iP+qjh+s/4j/qpVFLlHbylzOn/AC2/pCTw/Wf8R/1UcP1n/Ef9VeqwJsCCRzHUUqNSzrGoLOxsqL4xPo7vabCnDnk2BKg+npGNL3MYANtgkcP1n/Ef9VHD9Z/xH/VUqbYWLDspWBMmjB5lZgfo5YszFtb2UNbrampYGUXOUrdBmVlZSX4lra5jrBICLAgrqBVpZMBc38VnxVWGSv0Ghl/pAv2ZJrh+s/4j/qo4frP+I/6qVRVPKO3lafM6f8tv6Qk8P1n/ABH/AFUcP1n/ABH/AFUqilyjt5S5nT/lt/SEnh+s/wCI/wCqjh+s/wCI/wCqlUUuUdvKXM6f8tv6Qk8P1n/Ef9VHD9Z/xH/VSqKXKO3lLmdP+W39ISeH6z/iP+qjh+s/4j/qpVFLlHbylzOn/Lb+kJPD9Z/xH/VUjZZK4iEhn1Zh47n/AKUh6t6KZp3AeUQfXb4UlWxPcXi5KAxGlgbSyFrGg23BSNu+WYv7TiPiNUKpu3fLMX9pxHxGqFVcvTKLw/qsX0j0RRRRVaNRTM0YvmNwNMxAuVtezqOpW5085Sy9RZ6inVM8LZ2Fjv8AR2EJIuCVawZbXsbggi4ZT1RhqD3GlVN2Dsr5TOkBOURpJIHFriMEAxHMMoTO4YMfFGYAG4FI2vgDBiJIWv2cpUkEFkYAhrEAjXMNQPF5VPk3aGmUBS14MnNZf7g8Dx8FFoooqtaqdwOJZJAoSFlc3YYlVaAkDm5Paja2mdbdAb8qsF3iweFJjj4cMjDtTYJHkZdbFUxOJzPqCdUQZeYLHs1VUzjsRkjZ+4ae3kPzouKctAba653EcHZM502nojWcvE6wtDsCXDTSLh8Lh4ziZbLxJM+WHsMRIzuweeVVRjdY4xm1vrcwNr42eXJx8pLFZiy2OeyNChUg6DNxywt42uZwRaT4Md3mGK4+IwzTD5yMiQQ2E10y5BLKOIcpa9hpcAX6K3twqxnDMuHMJd8YMyiMxPG0plhAeElWKqSLXuLEcrGjJb6BsuWw/k+dx6QuL/687KoooorIXpaKKKKSSKKKKSSKKKKSSKKKKSSKdwHlEH12+FJTVO4DyiD67fCkq2HphZ+J9Uk7FI275Zi/tOI+I1Qqm7d8sxf2nEfEaoVNL0yp4f1WL6R6IoooqtGoooopJK03a3gbBYgTKMy2yyJ9JL307mBFwfaOtxH3i2xHKTMwkzOrSRCGJBwsOztw+OfPJvmY35nnUOvd1MFMcVIqsHKQkrE3KaEyANCCdFb5w5QdC1l5GrgZHs0WnVnbfwuuVxuARPbVMyOokb9h9U1h5cyK3eAaJsQqeMwX2m1J2tAMKVyawS3aJzeyA6lGAGbMp6ffqDaFBGt84xIzNbUxjry5m6i+nSx50RSUvOfmafl7r+BI1bVXW/E0dLC3RGk8jPJ1h3gHusrFJAwuCCO8aiq/b0wWMA9SOl9BqdDz6U5icLcCRo1cWJ4kI9GmaMix7j3d4qpxeHLjMgVlHVL+3WM6poOmmhow4aYnA3v3fftxWU/4rFXC6Lk9EkWvpXHHZ5HPguu4TY6YrZmJ+UDPPBLiESQOqZ2kcYiOQAkLHmMsbdm11VRqLCqPfvZccL4JVeRndZZCkjluGjAZAL6qL5gAb8mqi2J4RzBAqNCJXXhqc3iSRx3aIsR2kmiNgrre62BF1Uiqx+8LYrECYqkISPLZQxVUF7BE5KAGsFFhpc3JYlOaXgtG1Z1NK2GZkj9TSCe4qzklVdWIX2kD+Neq4IuCCO++n30nY+zvlMmSJyihWaSQi78Mc5TYXyiwCoLZmcDQa1usDs7CYdMyqmHUamXEcB5WP0n47Bo2v5qKBcdaokoQyw0rnyXQRfFJkJPI2bsuc+/L3WIwpDzJGZI41e4zuSQGsSAQoJ7RFh6SKXitnyRgyrJBiISM2aGS7KoOUsY2VXMYYEZgpA79K3cu6smOTNipMuFveJI1i4mIsCyMHEQMKsBYLc5r8xpetxfgvixC58MHjCNaLtsygF0yt28xAK8SQlbWzqbdKTaZgFihJccqXyabDYbsiPQGyzi7LmKFxDMUHNhFIV/eC2qKrAi4NweRFdR3qxE2CxCSOZpcO4CGWyZ4WKupJ4KK5UqQbnMAyqbi1q5acaZZZnPCBMr3WE3jDX7WQ3IKM12BH0qHmgDG3BW5hmMPq5uSe0DLKyVRRRQi6NFFFFJJFO4DyiD67fCkpqncB5RB9dvhSVbD0ws/E+qSdikbd8sxf2nEfEaoVTdu+WYv7TiPiNUKml6ZU8P6rF9I9EUUUVWjUUUUUkkl3ABJNgOZqFs/b0kGJixaoeGrBddA1mD691mVT/lqRi8OXAAbLZgdRmGnoOnPX3UzjseyJkkYOJAwvlCkG2h05i5H3VpULYSfncQ7Zll3rkfiR9dof0mAxCxcbi5z2Dgtpt/EYbEgkkLDipXja1vmsYmvET1ZNb+spPnmuay7EaPE/J5bKc1ix8UAj9pyuVt2rDU2tzqJJiTl4YJ4YYsFPeRa+nW2lauE/wDEsNlv/wA5hxdT1lj7r/Sv+dj5xqmT/iycp+B3S4H/AC7DqPcd65hv9Rttuz2VAM6zGPDyMy5gEIP0mUC/QHMVB6X5XB19nx5NmlhQ5r6i6MdAea/WB/zVHwmO4SsAp4meNlOYgKUzHVOTNmK2J8XKdNdOnbM2ZsvGQRiUyQtEGTOpzI5jSMNJYglcyxqe7RvfqNlcBYHJCOhjcbkZ79R8QuVOcx7Kgachc6DW+pJqTg9kyPlbhSmMkXKKSSuZVJS+jG7qB6WHfXYYtwdmQo1sSJHKOqi63u0YU3ABPn36ePWZ2/vZFisJgdm4JCJT8nBkXsASFMuQaZm7UrZmuNQed71Wc1aMskrwf7OyLivGMKOjviVOWLhRK8ii5ILBiQxXvVAbXzLul2OuIaNJSFhsJmhIPajSxVpeVgXygZx4qvYIBlDLJHh1jgZx8jgyLBhkCtNj5xZuIQdcnG7tCyszHLa8TZuLl/5uSdo2lmxBRrEmJY4EHzVyAeEjtLnPVY5DzakktEmIOJmF7gXsBqLAkOB6jWSN1NtJIJl0vWnxM4QFVtnKuUUDxio9HpI++s9unD2yxvcBvG0Y9qzXtoWzjtr5soZh2ZRUHwmbZbCGCchhHaaNnXXI7mNkJtrYiNx7SO+kmV1szeAzBkDKkthlLKSASbWK5gbi3LML39Fch3l3axmHmlxOKVAkspRSrd1gjWLMQrA21JII15i/R9kbQgxwVg4WUpfiow1yBQcwvqbk9xsvStJi9kjEYcw4gK+YEHQHvAYBlIBt6NL1B7Q9uiUTS1DqaVsrdY+yvn+ipu2tgzYKQxzqwXNaKQ2yyrrbtAkcSw1W99L1CrJewsNivS6apjqYxJGcj5cCiiiioIhFO4DyiD67fCkpqncB5RB9dvhSVbD0ws/E+qSdikbd8sxf2nEfEaoVTdu+WYv7TiPiNUKml6ZU8P6rF9I9EUUUVWjUUmSQKCx0A50qm8TFmQryuOfcRqD94qQtfNQkLgwlmu2XbsXi4edyLBY1PVu0/wC6NB99RcVuzI5uZcx01It7gB7z93pIaO9hudLc7fypxdvyt+zRm92nLqe6+tdbFDQsFmgk9914nV4jjNSdKV4A3ZBqZbdNgL5rnqB/Ll7NTqT0A1jwYafCyCZRlKEm/MWGhzdMpvl9N9KuE20Yx8+yZvoR9pr8rsb5R7Khz46aW5vwItdW0OXQaC12OnT6Vr1KenpnMsAbnZ77u9C09VWB3z6Nt/8A8219wKkb0bPSeIbQw47L6TJ1STqT6CSL+0HzqoMPtR0XKpsO1/qAB/IfnVlu1t5cNMytdsPJ2ZFYX7PLNYdRc6dxI7qVtvdgQTFeIqxMjSQu1yHGhEYKg9vXmbC1jfUCubgJgfzd5+k7xu7R5jvXSO+dumO9V8m3JS2bMeRH3qEv7bKD7q0ng52XGzPiZEErxtGmHiLFEedw7guw1yKsRNvv0FZNsBIL9gsBzZRnX3Ol1It1Bq73IxmXEZJHVYMsryq5sjhYn7OptdlZo/qyP30eql1TF498X87hiEdn4EWJUDhAlbOuEUm75UVy2IcCyxsEGoAgbuKphDQg5OLPkCnMcpxDFMufxjfJbN48gRT2c1m49oSthsNlikH/AC2JMEOUB3mlyQ/KHscscZM7kE2uWfLpkBf3Kw2XBRoQD2cjDRgWvltYGz3D5bX1Dqlw0zFUmW43Otla1rWW1ibWtZSL+OthZX8bKMj9qOrLePZXynDSwghS6kAsodb8xmRgQy3Go7r2sbEVu576OL35Ne+a+bztQCSbePpntchXEgGkpJl8pbJwHnqzxSoxHZ0Knl11BsbffWiwW+W08KoSPFZozcfOAEJm0zkkFgATe9yB1FTt/NiHCbTkIAEWI7SlQoAe1yCqnQ6nmBe99dTVVQMkr438F2FDh9LXUgNrPGRI39mrctCm8OLbBTYHFTok0bsWabLI80BjdwI2c2dml4aqU1CurDQVnzSI4gvigC/cLfwpVUTS8odS18Mw7mTXDSve3kiiiiqFqop3AeUQfXb4UlNU7gPKIPrt8KSrYemFn4n1STsUjbvlmL+04j4jVCqbt3yzF/acR8RqhU0vTKnh/VYvpHoiiiiq0aioOJxyhmRg7AAXCA3a/S/QWPv9HWXM5CkgXIBsO81FwmIxAQKAiaHU8yTftEDrqD7qPohEH6cpsBwvn2Lm/iCSsdCKejYS52sg2s3ttldLw+2YEGkeT/L7OZt7fcPTapR2xBKMpfQ8wSRp3Gx5ej/teOwnPOe3oCi35mkSI/npFMPSuRvceX8K3mYrF0dIW4tsPI/svO5fhSuaOUMRvweCfC37p8xqP2LxRg2HZS73Nxa9+v5ZTroaiSiAZTLK81ybXNl7IsWAHPll9J95qOBhSDmEkRF7rmPO3QG/MWH/AGF6I58OgJjjaR1W/bN1W1u+wsLnkOmnMUQZA4X+XxJ/9VkiFzCQdO+rUAe938qqx+KEkhYKFHJQNLAaDlWk3bxi4qE7PnNjzw7nzX+j7Odh3Ejuqgjhad3bUsbkBQSWY6BVHv1PQAnU2BawOEkkb5lXdlGbsAlgAQA2mvjEAekgDUisGri5cHPO9wdx2H+N2S6OD+m0C2zUrfZ28OL2fJNGGYEo8TIzMVGYBQ6gMBmAAyt3W6VYbmbuqVXGSSABH7EahGYkHKGk4isqLnIVRkdnYdhCRTu1sI2NgaQoVxuG7M8ZFmdR1y/SGun1h9GrzdDacA2dCiJlkEshkaxYs5suYAWuoR0SwsWMkUQa0slq6aYytIcLOGRHH2OsKx7dE5alfYbHiRzOzTKsYaWVnDKMqBhxXEg4jZO2I8wQGQgpEoSQ1J2BheFCsZXKCqjIwzWNsrRkeeMzlQL9oONc2IQrmtvYxcV8mwgkeFJ0ExQli0lwCnGCJzYdoyNcKsV1QKEL67Fvc6C45ZSAT9HLlBCk9sJlBs2cKCFkgaMlVq83W/amxuCL88/jagluZDBbiQaSZe0BIrX1VZDdU3cMO0LE3uSbNzN7AsGI1uBmK3ISVJA2oweKEi5gOpHeD6Qeo/8Aw2IIpJlh/DDsETYQzgKJIAXVityAvaIDL2luAed17wNHXlMEwZQw6i9d135gZsIxR1RkIYZtFPSzOvah5/tARlNibrmB+dNmYlo3eF1YBCwN9THZstnIFrZiBfQXPpoWpjLm3GxdBgVa2nlMbzYO9dn32K5ooorNXeIooopJIp3AeUQfXb4UlNU7gPKIPrt8KSrYemFn4n1STsUjbvlmL+04j4jVCqbt3yzF/acR8RqhU0vTKnh/VYvpHoiikyyZVLdwJ+7WvIpgyhgdCL3/AK91QtldF6bdLRvnr7kom2p0FWWE3cxUq548PMy8wchAI7xmtmHsvW63M3OjgiTGYtc0jWMURFyt9V7HnSnnr4o7rMa0WL3ndSVVFLXtzuFN8uUkeO1xY5eRBVeIwK0bHS3F3LlKz4hLXltOAQNp29mpcVxEDRvkkVkcea6lGt35WANvTSK7DtDa+ExEOXHiER62d3CgMOsb3HaHK6HMDzVeVci3nEOFlXgzHEQSXyMUZXW1rgsyhJRqO0p9o5XjJSkZtzV9H8QRyHRnGid+z3HmoeJwgY5gcrAWvlDadxDCxrP48ujGMsSBbkMoIsOg+qPuqxbbpNhHGzXOUX6t9EBeZ9F6nYrc3acwUnBygC9rrkOveHYHpV8HLN+U6lm4w/D57yRW5TLOxz+960WG8I+zYoeHHgJEBVw8YdcrllCEtLfOezcctb35gWo5N48XiQyYHDjCxOxGTCizOxy3UyeO5sVJVbC2pWwJGVlwEimQMjAxG0mlwhvlsxGg7WnpNLwe1JIlkRHZFlAWTLZWZPoZ7Zgpvqt7HS4NhRK5xWuzY5sKY8TEHc9riWRuGBcAx8Tk7HW+W4FhYkg5ZO8+GtEJ8Mf+VxDK7KABklUMArEagDM5AvYEt6DWn2X4X42iWDF4RGiWwXhgdhQTZQrXDALkFjzAa97gVGm2ps+7iKYth5zaaKReG0bHlKtxlNja5QnvsAKCqGOY4TxjMaxvHuNY8NqtYbjRKpt09tNNtaPETHtOX1U5MlomVeGTcJlCgLm00GYgXNdRxAsSpGhsLBdNSUUqjclJZkEbeKWeBro8TLyTC7E+T7QSCYOyE6NG/DbIQbSo/IFfGNzbskEgXNdFxW5EVjw5sUvZK5TO+UKVCFO2CQhWIrqLgZwQWhCMUx7XtDmm4KrIINitRu5i1BkQntupKeeJCRckXILMVW/MGQJc2kSXLdbp4jNHJzushvrm5qrXvYXuGBzaZrhiAzEDC/8A8NM7ZocbiVvmZeKEdgxdXBY5bgq6ZWIJIez3tI1XMO7u1EWdBPh5OIS2ZkeCQPfQo0JZVGge5B7TMCOdTTLRb3sBhmubHmDoSLA3sG0PZvcNoQSG7JNfO+GjULtMqFVViCqFzFRfGQWC5wGy2U2Da2563rpO0d5scoaPGYSQtGFV2hKuCcjPxQgIZUIjzhhfVJVuGy8PAYfYatgMZPFio2UDDM8ZTK5zPcpzshWTlYEMFFrXtSSUbYuMzpY+MuntHQ/y91WBNZrY2KCSHMbAgj36H+VWG1RM8HFWN1w7XHEItmswUkeqGYLfvNu8VnvgJksNS7alxiOOiDpTdwyttNtX+1ZRzK3I35fceR9h76XUHFb7S4qVGxGTsgopVcuVezZbA2ygqTyv2m1tYCdVM0fJustPDK7nkWmbBw1j0RTuA8og+u3wpKap3AeUQfXb4UlND0wpYn1STsUjbvlmL+04j4jVBd7Ak8gCT7qnbd8sxf2nEfEaoEseZSveCPvFqUn9w9qehvzOPR16I9FVvDLLHnDG7eKgNlCnv7zarDcwDiRI65+2SIybZypFkYkHKmfVyRoiSHW1qrsBj+F81L2cvI9Lf07jWn3IwnElmxKgEi0MV+RLWze5neGI+riWouNpLtEjLWuZrJY2wiZjzyhGiQTmD+K41jURuzFrWXRMdtZpnMpbIiAhTcplUXzNfmhORrnmoSTrB85zLau90mMzRQ3hgBKlh2WdLZQoA/ZgqNVF7LlS5AOa03+2vw8IkEZJM5A18Yx5UkJPrMjYZSepE/0jWewmGEaBR05+k9TVk8ugMtZQeD0Aq5SX9FuvjuCJoV1dxmIGrP22sB3tc2AHKvd1d11xJfFzLlw6tkRFIjM0li3Dz+ZGqAvJJ5qhiORtG2wTwwii7OyqB3k9PeRb311rAbEEbw4OO2XDIiX5gyMQ7PbrmlBcj/yjLycioUwJBcUVj8jGvbBGAABfIff2VTbI3OnMvGeZ47K6wQ4dOEIYyAGYXDGD3DiHzrtnjFvhPBkqniRo6yEH5x8Q6yNfv0kJv7V+qOVdEghCKFXkBYdfvPU+mnKLXNLhuyd2VWPhS6mfHYjiAHMrRYbNHqSAWAmY2NhfMeXKp2N3ehcgvGhZpZMxIF85lGY352JDad2lWmDibJhhfQ4TEz5b+fLiEkzEX7nNjbv9NJdSXt3Tsfud7/nSTrHYnZ2Fhg4s0CNZVJAGUmzcBxcEaksjX6HWlQbmR7Ow/wAtxpQysuaGJbSKpPinW6yNcixN0TxjnOVSjeqPNwcPzLyFMutyGmTkF1Oq9O+rbw04kKsUYYWaxVcxuVUEBwuuYX7IZjbVsgN3ekkqPcnbgl4cUoDzQ3MJNszpzaNWPiuMoZW6FVvoCD2HZuzAyoyHNGQCjC4sNOyRzUDKunNcijQxoTx7wW7FWaWQMb8SGcIADmR4Ww8iyKbjW76WI8U30Nb/AHL3raGy4gGNWI4oYFRHISVEoB1WGRlIN/FYG9u2QCP+PJb8Dj4OP7O9e1Wn5xxHp/C6NBhlQWUW/wB+j2fkB0p2srvFibTAIzIxA7QNhe2Yc9NQt7m4+buezE6tN2fttsrZ1LOpGZR4wJPQNqVNmK+kMhsy2o5UrG+EHbj4ecSgEiFhxUHjth3KjPGfpJLwyDbRuH9F74rFbARtpxQARNDioJVhKqoCmSOSRGFtf2jI6k6hGRb9k1t/C5uzJtDDwT4OMTMhbMVNnKEWygGwNmBuDqDcW1auf7u7sbUTFYaY4OdxhmTKrAR9gOXKBnIFru9uds3dSTqm3N2jEuJhE0ULJaVXMnKzrcF81wchU5dBfNa/K1nPt+TFYWDBCy4SBYuS2eSQRrnzEnUcUyHS3PqbWn4PwMY9mBkjhiXqGmFzzPmBvy7qssVuDiYQ4tE3DjEgWNyxZBcNl7Isy2Bym2YE5SSpFUyl9rMC1cOjpS/TqXgAbM8+3gsltDZayLoArDkensPoqNsraBB4UmjDQE//ABP8qtgaXsHERYbHx4idVeB7xShr9hZF4Zew5gA6jXQtpexAURD/AJHdy6rEI3UpFZTjMdIbC3j2b0incB5RB9dvhSVFwhvGvXsjnz5dfTUrAeUQfXb4UlQiFpAETiDtOhe7e1SNu+WYv7TiPiNUKpu3fLMX9pxHxGqFUZemVdh/VYvpHoo20YFaNiwGgJB6jTvrW7mQGPBRrYhyJGsRY8RmmyAg63D4HDfvCqHZKq+LijcZlAaQgjMCV8QMg1kBe1ox47ZE0DEjSbV2wMMgcnNOczxpfOzSsVKsxXQhWjikZ9ATGcv7Yqh1MCGXK5HHpGyVWgwZjI8T/CyO9ePSTaIAYZIrqttRcs8gHu4gX/IBTlZbHbOaIKSb5ufoPdfr7fbV9svFcSME8xofaOv3WqqpGkA8alp4E8wOfSyNs7X5D+PNWmwMJxdpYCM8uNnP/pjif/WuvbrIHkeW3jO7A+jKrAe44mX765juIv8A4vg/Rx/gtXW9ykthV/30A/gBRFP/AGwsTHOuv7vQK+qp2tvCkLqnMm5bXxQMpN/c4qbjNoxxKWdgoUFjfuHW1cI3332ziTKbTSFCVANljkwwjcA991Qj2g1esZdC2BhnZcFiRE0sTbPijbJw7hzwmF87KSLKb93vNeSzPnYR7NxbseITxXjiTtOzmxRnPMkD3VVbtzx4eOLANj5+LGqZ4lMcax8QK2VX4ReweZFtn0ueVrU3tDenZdszO2IVcpYTTyzFgTDfLG8hUkCdjYD/AKLjobJOmYt2Zp9sQyS4eOFcMplfJKZxoxaNXuAFYuSwsL2B7hWA3h2lNtPaJyQpK+YqiRro6qxN3ZXNwQNWz2C8iABW78Hm2sPBAuSRWTET2xEPZUQmYiNAUchgqnIokTMGF7gWBFD4Qd2Ytn4gYvBzxEBwGhDLnjNvop/0zYg8iCRzJuEktzsnZYwqEth8NCB44+bUWzcjkWaR+cd7suqA6Vid99oHCYxX4gnzmQyLw8qmOR2keIG5BXNIWANzdiSbECqXae/rSQBEzcQtGXZra5M1zp9L5nT1G7xWZx20ZJmDSNmIAF7C9goUe3RR+feag9jZGlrhkU4JBuFv4t6jgzGrXlwciXhkGrqAQVXW/aTKqEHokRIOQq2gwnhJwzKrGQK6qxB5HKujpZz2rqFZVY/OLlW/FjDVzPYGPR1bBzm0Uhujn/pS8g/1TyPt9tRG2BKHeNgFZDla56+jqQRYg9QaHikLLxyHMbd439uw8e0K9sLpnARC5OwLsmM8IOGSRLTBRMpYSoWaJiLC02S0iN0Elg62s4YAFo+O8KCRB2XEB5I7ApmVy3cUZRwcSl25qYXAGuotXKot3D5zgewX/M2qww2yY01tc97a/lyqbqlg1ZrUgwKqkPzANHH2H8K8x3hLx+KUhUSNTbU3Nu+2bRlvqCVZlPJr1VbK27jMDJ8oWQTmzB1kzOMr5c3M3F8i6gjxR0p2ihjVPut1vw9TiMtJJdv/AI97qBsbGZ4wPOXQ+zofu/hWp3Q2E2JnLDIVw3CmeNgWaUZycigf4Z6G5yr51xhscnBmUxkLm6HxRrbX1f4Wq8KsDdWaKRc65o21HNHXMps6mxHcRSs1rhJsKgHzVFO+iB/qty4OHbxGv7stsRE7OYAyxZ3EYYWZUv2VI6WWw91O4DyiD67fCkqFgcJw0y3vqST7am4DyiD67fCkqDCDLlvRlQ17cNLZOkG5+Ckbd8sxf2nEfEaoVTdu+WYv7TiPiNUKq5emUZh/VYvpHoq3FK4mZ0dYykEjAt15oVT1yH09l+lTcOxZQxFiVUWveyqAFFzz01PezMetQNu4XMFYdDY+xtP4/wAatLdKte+8TQgKWk0a+aVw3W79fpZV+2YS4jjUEszgKACTyPQAnrXmx8OY+KhIbK9rrfKSBra4B/IVAm2kjThpEMka6BQwXN6SWRxYn1TparjYeAYqqIjM7klUAzMb8hYDWygXNh1OlWuaWwhu0oCnmbUYm6YH5WjXs3ffBaTcKEttTC283jsfQOCy3/eZR763mP28uAgXDtKscknEynmVVECFwObWk1A84A21pW4G5xwQbEYkqJpAqBbgiNCwslxozu+W9tNFAva5Rtvwn7PwzO4yvNlA7KjO4GRlGYC+UiYkX+i9EwtLWAFYGKVDKiqdIzV7CyxO++0sViYGMUcyQqrGWWX5tSobMEVpgDMRlaxTVgetyKwXyiPCkiJhLMCAJR+zSwZW4Yv85mzaMR5oIGukzerfjE7RZVkJygRfNryLopBewHMtI5t0BA1teql9ksqF3OW3IcyT0HoqZcG60LFTyygljbgazsHeobyFiSSSTqSTck95J5mk1qt3d24OCMVjWZYWuEy31ZbmzjRrPkYKVNiVZSyEgipwmz0llZkDLCGNgxBa3RSwABPeQB+dJzg0XKUED55BHGMyqoiuq7oeFWFMOMLPFkQKVypHxYWU3uOHcPHe+oBddTZRyrMR4CNeSL91/wCNI2g7IhZLDLqRbQihedXNgFvu+H3RsL5H5DPIX9SFV7T2Vmnk+ToRCWJjzXFkOoHzgDG3LUdKXh93fpt7l/qf6VabNxBljMgA7Hj2N8gvYMw5hSdM2ouQCbm1P1XJPIDY5LQocJoJG8o0l/f+2R8UxDgUUZQosed9b+0nnUsgyKOZmiXTqZoBzX0yx3uO9fTezdqRJmBVo2yujBlPpHQ9bHlp0JoN13Z3z+/I/edlqVdIDGDCLObm21vDsKQcYoQPfsFsoaxy5tdM1rA2BPs1p6p27pXGTrg5AIosXNI0ixuNDHFdYxoeCGmjz2sCwCakAVA4bKzxP+0iYo4H0l07hoefLrREkWiwO+wg8MxV1VK6KQAEatffrXtFFFDrdULa2DDoT1UEg+zW3s0p3BYJoQYZAA6GzAG9swDjUeq4qQIlcqjtkjZkWRhrljZgHb3ISaN4ZMPHtOWPCs7Rk2Odg4zqPMfMSyWFu1qOXQUU1pdEeC5+oljp8SjNukLE9py9PBFO4DyiD67fCkpqncB5RB9dvhSVVD0wtDE+qSdikbd8sxf2nEfEaoVTdu+WYv7TiPiNUKml6ZU8P6rF9I9EEXqPtGXLE5HO38dP51IprFwZ0Ze8ae3p+dRba4ur6hrjE8M12Nu22SgbT2SEGD7V1kQHxVU+Nc+KvaBv4xZyfVtlG63X2ouDwO0MbdVkAWCBja/EK58qg89XRiO5NeVc+hgVsM7yTOssBAjjtcAE3JsBp2jqSV6Wz8huNvYmPA7Kgw0hVsVOHaUaEwiW3EZl82ThZYl5Wu5Faxb8wcvOGTBtO6ntYucLngL5HvWaxG8+0MYGzzlUc3NuyDZg4At2uyyC2uluepqFDu8o8Zi3oGg/masIcQhACsvLQAjl7OdPWoB9Q8ncuwpMGpGNBI0zvvl4arJqDDKgsqgez+Z61ndr4wu5XkqkgD8iT6a0ZnXvBNwLDU3OgAA1JJ6UnaO6c0is64d84F9CmY26GPPnvYfRvpUqe+lcgniqsa0ebiKN7W7dG4Fx99yp0aXGMplclY1VByFgBaygC1za5PXmbmp0mK4IsYzkHIqb/eDaxpe7uxsVwuKMPK0L6h0UsL8rkLchTbna2lWUezpZLhYJ5B1ywyMPeVQipTaRfYi4Q2FinZS6bJA1+0m3hns7LKDhsasguoYgEA2RjYnQA2Btc17tDCu8RCJIcwBFo3OYc9LDke+s1KrRyOFzoVJB0KsLNexGhUgqDryK+itJsferauHRUhkxGRb5VILgAZQQAwIABC2HQ6DxmBtFM0EEEoCXHZ3sdE9rc7i4v7qJsfdjaQkWTD4bFK48VuGyjXQglwFIINiDoQSDpWnXwbbVdGcRRxGzEoZI9Te4WJEBEemmUtbusNAh98trszXUhgx7wozSBVVQWscs1sp185TmXQa7cneHEHhJIQGdjlCnMOHxMKltedkWUA91jeiS0O1hYcc0kRvG4g8DZcVw7s8ihnYAkZmJayjqzWuQANSbGwB0PKtPJgXw88mHdi2QKQSQWF7go1iRmVgVP1bjQim8Rs44TbLxk/spnbMBcBLGW7J56CM9pBqVzAa2prCY7jzTzkWzsLC97KBZVuAMxCBRe2tr9aoqAOTK1sFkkNY0aRzvfwKTh9tHD8SOTNmDLLh5V1McyWKuELBO1lVHYgnKtgDetZ8qw205sVjZVCQLh4EllJcNDiHuAY41DmQZ7LewsLn25DbeCzpmHNL+8df61ovBxvY3CfZ75G4l2i4qq0d0Rn4ci6MVJXQg3BK20FjKF4exU4rSupqkjYcwVUYKRigzghxowYFTfvsdRcWPvp+tNv3s98sGLV2nPDtiNGvlzteUKWbLHGxKnoAy3JvWZoCePQdwXYYTWiqgF+k3I+/f6oqN/wAPTOJALMO7l3XI76k0VUCRqWm+JkltMA2zHaincB5RB9dvhSU1TuA8og+u3wpKnD0wgsT6pJ2KRt3yzF/acR8RqhVN275Zi/tOI+I1QqaXplTw/qsX0j0RRRRVaNV1uVucuNxiuygrBZ3v4rHXhxtprdhc+qpHUVn97t4pG2i86oCIGeKMugK5lZryEWyluK7uAbgEjmBak7QeThMscrxqxUuAxCtlNwWA+je9/R7Kkf8AC3wxbDyi0kTMrWvY63DKSBdWBBB7jR7JdCIEZrj6nDTU4g9jyG3FxYa9Q8dd1n5N4GbDDD5I/wBoZGkyjjMxJOshGYak+2w9Oa8xm2Yo0wznZyopRnGZ5Ms+uUF+3dowQW153A8UXaFtbCoInbIua2htbU6X09tQ95d43xkiMwCJEixxIOSRqAAL9eV/aTyGgIjkEgvZY1dRvoZBGXXuL5X7E5vRvQ+LmDgCNI8yxKiqmVCSQOwAL2teqsY5/pHkQL9AVKaf5WI9FzSDhmvbKb2LWtrlAzE+wAE+41M2PgkkLBr6AEWNv99Km54a3SKGgpnzSiFuRO/JTN0AXxcMZdgmYsRmYLYLd2axHYEcd2tqVTLpcEbrbfhQmbDPNExjMhtECD2RcrmAAyhgqsFvzdJ25JEowmFiGHMr5gOzPCAT2gJYGCMBzIN3UkciBfxhVZjJTcxiQvGjMEOoBAZrMFPK+Yn0ZjTg3FwqZGGN5Y7WMl58vku7cR80njksSXubnMSbtqAdalw7yYlSSs0lze+t9SxYnXkSzE3HUk1W0U6itZs2PaWJ1RntdTmbKoBVjiQTcaWYZ7nvXoRW03R2Quz3+VYvFK/CuqrGQwCiJwCx5DsRjQEm4F+d65hgNqIrF50fEG3ZDSFVB65tCWFtLXHM8+kzCtLj8QsVyqFmIRB2UBLyZUUdy5gvsApJlceFPYMkWMbFgl4MURLFL07Sg5CehA5Dqtu42q931+aJ72P8BXQ/CnjFw2ycPgWsZHa4AN+HHGxNvRa6p7m7q5dsnaojBVgbXuCP9+iqJ2lzLBa+Dzxw1IdIbCxzWhrI4mPhyEA+KdCOltR7x/EVZYzbxItGCL+cefuH86p6rp43MuSjccroKnRZFnbb+y0GztoTToI5GDxxsCAwuwvHwrK3MKURbjrlB772aqALAWA5AVX7DwpSO50LG/utpVjQs79J5XQYPSiCmaSLOOZ38PKyKKKKoWuincB5RB9dvhSU1TuA8og+u3wpKth6YWfifVJOxSt44yuOxanmMRKf3jxB+TioFarwn7NMW0TJ5uIjVwfXjAicfuiI++srTzizyoYTIJKOMjYLeGSKKKKpWmkyR5gV01BGug101PQemrvwk42aGSJJlhLQhITMj9uZMmcM0NyUAJaxJOubkDVNTG0MGJ2DSs7sAFBLk2UclGa9gO6iIZGtBa7asXEqKomkjlgcAW/f2EqdM6HKRc2KnmLjtA68xcCs7trFiWZnCCO9roAAAwADWAFgCQT760scYUBRyAAHuqNjNmJJqQQe8c/f31KGYR3B1KvFcMfWBsjLaY8CqXDY1VjlYkmVrIL6jhsDnOvnDKoF/p3FioNSdgJbPIdFAtf8z91hUmPd+MHUsfRoP4CprqmXh9kAi2W4GhqyWdrm6LUBQYRNDLy8xAI1C+s8VT7ZwUpSPEtHaKQWjbnyaRbN3MTE5t3CqmpePUxkxiQsmhtm062uL2uCT+8e+mZ5VYLZbECx7jbkfb30W21ho6lzlQHmR5lPzXz49lsk2q35a15VrsvFcHxwQJBmU9bAlb255bg/dUl48NI9ri510JAP8r1B0pa6xBtvRcGHsniDmSt0trTl2W3+Coavtl7dMIEeHPBLX4mIP7QKbFslj2FAXze0baFSSD5Nu6PNYj0EX/MWpnDbvk+OcvoGp+/lTc4jte6d2DVgfoaHfcW8fdR9t7VOIkDaqiKscSk3KxryuRoXJJdj1Z2PWpu8uAiVYJ4CojnjF0BN45UCpKDfoX7QN+p5aVV47C8NyutuhPUV6/EeMMWLLGMqqTfIpJbQdFzMT7SatDgRdZzoHteYyMxe/drUiDa4CsJIllYokaFtBGiXPZA84tlN/Q4N85NO7M2MTZ38XmB1PdfuFQ9npGW+cJA6d3sOnKrmXbsYYAXYdSOQ+/nVEzn9FgWvhdPS/wB6peLDUL7eI3eW9WNFM4bFrJfKb258x/GnqzSCMiu8Y9r26TCCN4RRRRTKSKsd2cHxcdhox1eT8oJT/Sq6tl4Jtm8THPNbswRWH+JKf5JG374q+AXkCycZkEdG++3Lx/hbnwg7rnG4X5sDjxHPF0ubWaMnoHUke3KelcTRr945ggixBGhUjoQRYj0V9J1gt+vBx8oZsThcqznx0OiTW638yS2mbkdAe8Gzw6YuNa5bCMT5o4sk6B8jv91yqilTxtG5ikRo5BzRxlYem3nD1hcHvpNZhBBsV3kcjJG6TDcIoooplNFFFFJJM4vPa0dsxPM8gO+qZthSMxLMuupOp/K1X9FWslLOis+qw6KqcDKSQNl8ln12fJA6v2iAdeESGynRgDbS6ki+vOk7Yiw5kU4YuqMBdJfGja9srNYBhyNx3m9uVaKmp8Ij+MoPptr9/OiG1R/EFj1Hw6wm8LrcD7/7VbH8oiw8kHDidHIbVQ7I1rFkv4rEaZrEgciLm8TZuGIbtxXUnKSwOl/Qf6VoqKgalxFiESzAYY5A9jjlsNj+y8VbADu0pjGzsq9lSzHQe2xNz91SKKHBsblbb2FzC1ptx3dizrbPnkPb6fSI/K1eHAdkKIZc+WxYsAufPzAyarkFrX5te9hY6OiiRVOGwLCk+H4Xm5e6+0kgk+SpcOk0cTx8CFw4NyyI8i9xR750I6AG3eDUKHZTNGZARpfTW+nT21p68AtS506yYfD1OHXubW279hyt4KPh8EFKtYK2WzZdATpzt3EVJoooYknWt6OJsQ0WhFFFLwuHeWQRQo0sh8xBcj0seSL6zECkASbBKWVkTdN5ACbN9AoLMxCqq6szE2CqOpJrue427XyLCLG1jK54kxHIyMBcD1VACj0KO+qjcXweDCkYjEFXxNjlA1SEHQhL+M5Ghf3Cwvfb1pQRcmLnWuBxbEuePDWdAauJ3+yKKKKIWKoO1thQYpMmIiSVemYXIPep5qfSCKxuP8DuHbWCaaH1SRKn/uDP/qroFFRLQ7WFbFNJEbxuI7DZcpl8DmIHi4qFh60LKfylNM/2QYv+/wAN+7J/WuuUVXyMe5GjFqwf9h8lyL+yDGf3+G/dk/rR/ZBjP7/Dfuyf1rrtFLkI9yf/AMvWfmHy9lyFvBFjOk2GPukH8jUHF+DPaEfKKKX/AApdfulVP412yimNPGdim3Ga1p6fkPZfOOPwkkBtPFJAeQ4qlVJ9D+I3uJpuvo+aFXUqyhlOhBFwR3EHQ1gt4/BLC4L4MjDyc+GbmBj3ZecXtTQfRNUvpf8AErXpfiI3tUN7x7ffYuW0U7jMJJDIYZkMUq6lW6joykaOh+kPyOlK2fs+XESiGCMySEXsNFVfpSNyRfT15AE0HoO0tG2a6Y1cIi5bSGjv+9vDWmKe2dgZcQbYeGWfpeNboD6ZDZB99dR3d8E8EQD4q2Jl0OUi0KnuWPz/AGvf2CtzHGFAAAAGgA0AHcB0oxlL/kVzFV8ROvanblvPsuLYXwZbQfnHDF/iS3P3RIw/Opq+CLGdZsMPdIf6V16irxBGNiyXYzWu/H5D2XIv7IMZ/f4b92T+tH9kGM/v8N+7J/Wuu0UuQj3KH/l6z8w+XsuR/wBkGL/v8N+7J/WnofA5OfHxcSj1YWY/6pRXVqKfkY9yY4tWH/sPksDs/wAD2GXWeWaf1biJPuiAb/VWy2XseHDJw4IkiXuRQLnvNuZ9JqZRVgaG6ggpJpJTeRxJ4m6KKKKdVIooopJIooopJIooopJIooopJIooopJIooopJLOb97vw4nCSGRe3EjvG66OjBSdDbkbWIOhHuqTunu7Dg8OqQrbMAzudXkYjxnbqfyA0AAooprbVLSOjo3y3K6ooop1FFFFFJJFFFFJJFFFFJJFFFFJJFFFFJJf/2Q=="/>
          <p:cNvSpPr txBox="1">
            <a:spLocks noChangeAspect="1" noChangeArrowheads="1"/>
          </p:cNvSpPr>
          <p:nvPr/>
        </p:nvSpPr>
        <p:spPr bwMode="auto">
          <a:xfrm>
            <a:off x="1793776" y="620688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39806"/>
            <a:ext cx="6127576" cy="4595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36712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 descr="https://encrypted-tbn1.gstatic.com/images?q=tbn:ANd9GcSpkvm4h3_YnlPD6ddZ2vgnVqnwEFsxUY8h_nyH9ZkC8_SlanbEa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4292785" cy="353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45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043609" y="5013176"/>
            <a:ext cx="7416823" cy="1159024"/>
          </a:xfrm>
        </p:spPr>
        <p:txBody>
          <a:bodyPr>
            <a:noAutofit/>
          </a:bodyPr>
          <a:lstStyle/>
          <a:p>
            <a:pPr lvl="6"/>
            <a:r>
              <a:rPr lang="ru-RU" sz="2000" dirty="0" smtClean="0"/>
              <a:t>Юрий Долгорукий – основатель Москвы. В центре города ему установлен памятник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21506" name="Picture 2" descr="http://www.ecoparki.ru/img/content/vladimiro_suzdal_rus/idolg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273630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QSDxQUEBQVFBUUFhUUFRQVFBQUFBQVFRQVFRUUFRQXHCYeFxkjGRUVHy8gIycpLSwsFR4xNTAqNSYrLCkBCQoKDgwOGg8PFywcHCQpLCwpLSwpKSwsLCwsLCwsLCwsLCwpKSwpKSwsKSwsKSwsLCwsKSksKSwpKSksKSwpLP/AABEIAOYA2wMBIgACEQEDEQH/xAAcAAACAgMBAQAAAAAAAAAAAAAAAQUGAgQHAwj/xABCEAACAQIEAwYCBggFAwUAAAABAhEAAwQSITEFBkETIlFhcYEHkRQyQqGxwSNSYnKCktHwFTND4fEkU6I0Y2Rzsv/EABkBAQADAQEAAAAAAAAAAAAAAAABAwQCBf/EACURAAICAgIBBAMBAQAAAAAAAAABAhEDMRIhQQQyUWETInEjFP/aAAwDAQACEQMRAD8AuFOiKIr1DAFFApxQBRRFEUAUUUUAUUUUAUUUUAUUUUAUUUUAUqdFAKinSoAoooqAKiiigClTooBUqdKgPSKIpxTqQKiKdFAKKKcUUAqIp0RQHniL6ojO5CqoJJOwA3NV/A80i5dJXVCoIGYSACRmgbEyNPStH4r41rfD4X/Uuoh9AHf5Sorm/Arl+6HtLiHRoUpqY0aWXMBKCNdwNNayZ8jXSdGjFBPtnd7bhgCNQdjWVVHkPiN4tdw99hcNoKy3B9oHQhgdmBOvjHzt8VfjnzimVTjxlQqKcUVYcCoinFEUAoop0RQCpRWVFAYxRFZRSioAopVlSigFFEU4ooDGKKyilQHpFEU4oigFFFOKKAUUVX+I884S1nU30DLH7YljEiPrR1HlUcvOeHlJxALMe8GcwQQCsLEAarroNTWfJ6iMOtlscTl9FyivPt1mMyz4SJ+VVh+MWsQjIHJCwSAdgZExIzAFSI8QahLWHw7d4JbOrgnKrao2VtYkiYInWDVL9Z8RLV6f7Jb4q2weGtMSHQrOmozTHtI965xwLDosPcVmUgLpmV0MkC6hH1gCQJBkEjwqyXBbxGYA2yEYJFwZzkAkqjnvBZnTWNdorIcqgjupCznAt33BDDaA4j5EVTlzc/FFsMfFE9yrCY5xmLdrYBzERma04E7DXLcHQbVc65fw1xYv272e8DZzh0uBmItv9YOoGZVkCHAYAqNTFdIwWPt3VDW2DAgHQg6HY+lafTTXHjfZRni7s96KyioDm7mUYWy2Qqb7AdmjSdzBdgPsgT4SRFa26M6Vk3cuBQSxAA3JIAHqTtVH4rz3faRgbSkTAuXNcw/WCSMo9ZO2gqncZ5oe8VbEOHKiMoGW2PPINCfMzWgeZQNNYrJkzN9RNMMSXuOgWucsZoHs2zC94jtIJ33Gg9p29q3OB8+G8+S9h2tbzczE2/YlR+PzrntnmlywC90Qxk791Sfy084rz4jxi7fAt2VYyNQILEjx8qpWXInsseOD8HU73ONpry2cOwuOzBcwPdGupH60fL1qw1yfknCi1dS5mUXCWUqWViAFMbHWTO233i3WePXMRxFbCrlSyS7QSc2VdCT+qWYAD18RV+POpN3sqnhpdFqpRWVEVqM5jRTooBUqyoigMaVZUVAM4oinRUgVY3bQZSrAEMCCCJBBEEEeEVnRQEanLeFERhrHd1H6G3ofGSKr3NfJ1hbdzF2gLb2rTFlyhrV1VT6j2z4gASpB+VXSKhecknh+JHjbI+ZAI/L3qucY12juMnezgdrjTpOSBJBI1iIgrvMHTr0p/wCOXCgQGAMxncyxlj4VZuYeBWLBAVe6VS4xJkx2qoRPhFw/IVSimVip3BIPqDFedFqXZudolcJmYqBoIgawDm01bzner/y7ibiqAWJgdWzEd2R9n+4NUDA3zprIG+0gHeCf2S23VRVw4ZjWLb97QHvdSQDp+80+/wAuMhMdltv4Nbirm3GzLIZTtKuPqnTp+E1GXOHtbYGwYu6sB9VLpEZkMaK5kEOoE/aBg1t4LHDLJOgE6we7E/cuX76wPEbdwrluJIbMpZ4jIwUgGNtWHXeelUqyx0Z8N+JNvsCbyXVcKSudCM5AMDNsdRH5VzLivGbl5y1xzcc/WY/cB4KOgFbvGL7qWsu4IRjOUkqWBPXrEx4TNQF254aVuUpONNmbirtIxYFjrTVAP73/AKCvPNtXuv3n+4rkkAknX8YH/FWvh/AHuqHw9y2VAm4o76g6xIJkaCqlfNbnAuJXLZYKxCkaj8x4VzPXR1EnrXE7dvEFclsNaA1URnmM0abxGhPvpXVOVuHhMOjsD2t1Ve4zTmJIkAztAO1cm5Z4cl7G2y8wbqCDqrCRIM+ekV3IVd6aKuynPJ1QqdOitxlFFKnRQCop0qgCpRWVFAZ0U6KkCop0VAFUVzX/AOhxHlbJ+RBqWiormuyzYDEKm5tNt8z9wNRLTJWznHO1v/pXbf8AR2gPL9Ksx6x91c1uDWa6jzND8PuZSDFu2RGuguEn+/KuXZZrysWj0Z7JHhVgsdMoHi3of+farlhUj7SDQgjK2n1hO395a0OB4y1h7cORM6gbn3IgiOsxrXhxbjjXAcoyJGoG5AG7MPfTz96NOTItJEhxLnZVS5aVVdiGVbimAMwaTH2tW/8AEa1U0uMSpzQNJ8QQSd/WTWs+JzH6ojbzn1qQsQGHd02CEyTpESB98eddxio6OW29hdeZnb8a07hnWty9Yg6zGsSII8mHRq0rgiK7IPB2ivQXfzryKzvoK9kE7EdBGs9dfT+tQSO2JNS/BsC1wgKpJdoVQNWJ0Are/wAAZbauySLggAbqCQNxvpNdM5F5bt2rS3sveYHJP2EJMR5sOvhHiZiK/I6REpcFbMuWORreGIuXDnuwI/7ds9cg6n9o+0VaKdFehGKiqRjlJydsVFOlXRyFKnRQCpVlFKKAVFOKKEmcUU4ooQKinRQCqK5s7T6BiOxUvcNp1VVEscwymB1IBJ9qlqIowcI4QWXhmLLCDIUAiIkgMD8zUJwXh3aXJmFUFiegI1qw/EHiNwcQxdkd227pKwNTkQ5p3knU1B22hQo0A6ePrXm8KbRv5WkzYv45rjgOZPTQAaegrWxeIGQKOu58z0rwut1EyNvnH9a87KZ38QPvPnXWjnZu8P4bmWVgtJEfqjSPUnX5Cszwu6XiCvm3dAI218a8YCaoSpHUHWasHBOOZmVboiQArdGjSAse8eWnhXEm0juNMieIqC5BIVgB17raQYPQ6DeaisRZaTpoI1Gog7GR46V1HC8uYW/BuLA+3oIAOpKgfORvXOeaMGLWLuIhJQGUkjRWE6AABZ10AEVxCd9HUo12RTbnyEf371sWcSEykKDG8zrrvT4dgg5bMGgKx7u5IBKqPMnyPpUpgOUb9+fo6dqF3AZEuRtJUtpDae3vVnmjj7LpgMWMTfw9uCouJbkSCApjNBGh0n3auogaaaeXh5VU+R+RRg0D3XL3WUZgcpS2fBNJkbTPjVuitWDG4J2Zs01J9Cop0VoKRUqdFAKinRQGNEU6KgkVKsopUB6UU6KECop0RQCop1Ac3c1W8HZMn9K6N2SxPeiAx8FB/CjdBKzkvOuJW9xe+VgqHCzIAJRVtkydAJVtajMfcCdFAIkAkn78ta2DYlmuHXXc+NeXEcSSTJkf3pWFu3ZtSpUeVzFFpPToBtNbOHOVQBua0ktyVXxMn8TUmuGkwrAeZ0FckmvMtB61KWsCTb7+oMQRuCDv5ET99GC4MGObOsDqZC6eBO9SdvHWjbW0f8wnQr9UeMk+NVyd6O0bHA+OMjCxiDlfe3cIgP0g+cjbr013guZcE5vs5hg50I1EQAB66VZ8dwEYzDiIV1UMjawZ6E+B+6oDD8XZHFjEJDhgrF4MwCRIOkkhRPUGuI9O0dvVFp5H4Yi4VX0zMWBPUd6Mv3Ka6FwHs+xi2AMrMHAEd9jnYn1zZv4qo/B+NBEyMpjddkyzqwgCDrPhUvwDHE4zMgYq4Ft1AkCM5W4Y8yFnoDXWCfHJ/TjNC4fwucUU6K9U84VKnRFAKinRQGNEVlFKgFRFOKKAVKnRQkzopxRQgIoiitfiGOWzae7cMKgLHx8gPMmAPWgIDnnnAYG0AgDX7oItA6qI0Lt5CdupHhNcT4tjnuEvccuzySzGWZidT5DyFe3G+OXMXiHv3jqe6q9EWYCr5AH8+tRtps10eC9PPpWSc+TNUIcUb9jDwoExGvv1JqMvr4+lS1w90+O1RGMOsDpVbO0YWrnemt5MT3tPT51GgV6q1QdG/fx5Ginynr8+grXXER6+J8a8Dc8KStrJ18vGgOk8m424+HYuAwUESZkBY/rXnd4Th8ZcF26SNxpADgHuyP6VschDNgsQvijke9szVVwHEw2UDpoB/Wszu3Ran0THEOV7VmXtXLqiRCh8vrqNT1q4fDmwxuXWghFUKASxJZjuS2uyn5iq2mLzBS8QAWA+UfnXQuSuHm3hFLCGusbpncBoCj+UA/xVd6dOU+/BXmfGHXknaKdFemeeKinFFAKinRQCpU6KgCpVlSoSKinRQGdFFFAFcy+LfH4ZMMp0Ci648SSQgPoAT/EPCum1wrn3BXf8SxHbkkFwUJ62yP0YHkF7vqDVeV1E7xq5FTvYgmI2mZrPhWHZrqogLOTMCOgnWdABGp6Ca92t7g1jg+IdiHyKCzjKxOvcmSvoSBPkI8axuzWiduNYVMrkF2VwHVXKZoGxIyt9od3x6mKqbnWpvE8zNfUW7qrlGqZRBRxEMPLSCPA1Bs2pqIp+SWKiaKIrogKIp162MOzHuiagHU/hsyC0ULKcwObXYRH5GuaDCtbxBtwcyOyEfusVP4VZeU+C3HugW2hmygAyBJPU+G1V25iLlvFO10fpA7Zw24YMcw+c1Wk7bOr0Xnh/L9y5BYgL1+WwrrtkQq+g/CuZ8u403HYdE0941q8cu8WW6hQEFrRKEAzt4+BHh6HrXfpZVJpnHqI3FNEvRRTr0TCKinSoBUU6KEiop0qAVFOKKAVEU6UVBJnRTooQKua/FrDxcs3I+wyz5q06/wA9dLqlfFXBlsIlwf6bkH0dY/FV+dcZPazuHuRxtrlaF/etu9oBWpcrIazz7TWkKxYULQGdOKxLV7YS0bjhVEk6D1qAecVvWL5tlCmjDX1JGs10PnPkLC4XDWbeGVmxOJvJaRncsfFiFELE5Rt9qovnbkM4O8Ht/wDp2CgMZhGCgMHb7MkFgT+t5GunFpHKkmSPJPEFuYi0ERluFwemQAasfLQMahvipwzs+J3CBAuql33IyN/5Ix96unwv4AVL32GkZLZ3mfrMD1EACf2jWv8AGjhU27GIH2Ga03o4zp8ir/zUhD/NsiU/3ogfh2xm6WnTvE+MgmtHgvEHtcXuG2wm4X2YRMnKDrG4gg7AmpXkxclm6Tp+iBPoq/0Fc+w+OZboufazZvc6n8TVEVbZc9I+k+DcUGIsLcylCdGRt0YbqY0I8CNCCDW9XC8DzviExBXDlrgcyqICWObvZYGpIkj2rqPJuIxtxbj45OyByi1bMZwNczN1H2QAY2Onjux5HLpoyZMaXaZY6KdFXFIqKdKgFRToigFRRRQkVEU6KEmVFOioIFVa+I+K7Phd8gAz2a6/tXUB+6as0VTPi5cI4TciNbloH0zzp7gVEtMmO0cWuKG7w23++tW+KMNdP1eh/GmxmsaNhrMtOrsvK/b8CGItrNzDXrueBq1khGb1yk5vQtVJNGqITsxOproPw95Pt4l7ZJYFCLjsp+sv/b/ZkwJ33qiYa0C2u1d3+FfDFtYJmUf5lwmT4KAAPSS3zNEuUkhJ8Ytm3ewX0jjCPIKYK1t/8i/JiPK2Fb3XzqzxQBTrYlRkbsxCxtUDz7gBd4biBE5U7UDztEXPwUj3qwVhdtBlKsJDAqR5EQfuNH2qC6dnMuV7ouJqFh0ggeQgj5ED2qf4H8MsBaAfsjdJAI7Zu0C6bBQAp9wapHBbF3CY58K7R2bHKejKYKsPVSD7117hgPYpPgflmMfdFY8Eam0zVlf6po8cDwDD2DNixatnxS2in5gTW9FZUVtMhjTp0qAVFOigFRTpUAoop0mYAEnQDUk6ADxJ6UJClVU418Q7NuVw4OIcfq6W19X6+2nnVXuc049iW7ZUn7K20Kr5CQT95quWSKLY4pP6OrxRRRXZUFVv4i4W2/CsT2okInaLBgh1IyEe518iRVlqqfFG5HCMRM69munnet7+WlQ30Stnz5MbV7AyZHWvFt698ONPc/lWQ1nX/gziQcPiLR1IdXg/qumU6eHcj5VyrmPCraxuIt2xCpeuoo8FW4wA9gI9qu3wnulcYSNiFQ+BDuP6T7VReK3TcxN59y92438zs3511yuNfByo07N7guFXQ7k6enn4GvoHl7B9lhLKEQQgJ/ebvGfc1yb4a8ufSboLg9nbhn8GM91Pcg+wNdrpgj25M4zPpRFToqKw/M1i5cdLT5zbgMVEqCZ0Dfa+qdprS5KKtlKi3olaK004vaP2o1jUMPyr2XFodnU/xCoU4vTJ4teDnPxLw3ZY/DYgbOptt622n/8ALj+Wr3wHE57Cnw0/P86rvxTtr9Ct3Dr2d+2R6MrgifPT5CsuT+PWyoUNoQN+nh6eFZ5PhlT+S5LljouNFIU61GcVFOlQkKKKKECpMwAJOgGpJ2A8SagOZ+blwhCKjXbrLmVQYUCSAWO41B0jp0qi8Rx2IxRP0m53N+yQ5LY9fGPEyfOq5ZFEtjicu30i28Z+Ilm2cmGH0i5+yYtj1f7Xtp5iqfxDH4jFmcTcOTfsk7tsR4+PvJ860Tjba6Wlz+MaWx6ud/aa0b7vcPelv2FkWx69W96yzzX0ao40tG79PtoClsZyP1Yygx9pjp+Na54jc/XQeQQkD361qX7yW1l2mDGRNQD4E7CtO7xwgnIlsr0JDEkepqm5PRZ0tn0bRRRXpnnBVd+IZX/CsVnEjs9P3s65D7NlPtViqI5o5eGNw/YPca2jMpcpGYqskKJ0Heyn+GoegtnzSal+A8Hu4gXFs2zcKqXJXUqqxOn8W25jSvPmc/8AXYiFyAXrihYAyhWKgQPICun/AAQtRh8Q0bvb73oH09RIPuKzJW6NLdKys8q8RNvD3xbgXUVrinzC6H2I++qzw3glx7mXLJ2GsySYAmrjzThRg+LsYi3c75HTJdBDiPJs3yFZ8r4MLiFQnU3F7090KsEv6ZZNUzTi6Xk7i1JWdO5Z5fXB4ZbS6kau36znc+nQeQFenG+P2cJbz33y/qqNXc+CL19dh1Iqo80fFRLc28FFx9Qbp/y1/cH+ofPb1rl+Ox9y/cNy67Ox3ZjPt5DyGlbHNR6RmUG3bLFzT8QL2LlFm1ZOnZqe8w/9xh9b93b13q2fC7lC9cwz37bW8rtkCksGBtkydo+1XLgsRrNd3+E/ErVnhyIbtos7Ncy9ooZcxAylT17v31lyO/caIKtGw3LGJG6Aifssp6npPnUVjuFX1gmzc6z3CRueo8q6bbxIImD9x/AmkcUviR6qw/EVT+NeGdqT+DlD3yHh1gQBBHp0NeVzKpICrEnQKo6+Q8K6vKsYlT5SD91edzg9tvrWrZ/gX+lccGdWjm+G42bamNp2jatoczt4KfmPwq13+WcOR/lgT4Fh+BiozEcjWG+qXU+TAj7xUrJOPSYeOMu6Ixea16r8m/2rZt8x2zvmHsD+da1/kEa5bx32KT+BrTucnXVPddD/ADKfwNWL1E/kh4I/BZMNiluCUMjbYjXQ9fWs7t0KpZiFUalmIAA8SToKhsLhMTZw9wIltrgMrnc5Dpr9USTtpp6iucccvYq7cIxhYsmuVoW1b6gqgOXbqZPrWn/oSim9lH4Hy+iS5y5gtXr4bDfpcqhTcMrbBBbYnVtG6aedVq4WuHvEv5Du2x7dfevDE8UtoDr2jrHdnKoJn5+1RuIx92+0D/LI0UKAAPGB19azSlKbt9F6SiqXZJYjH20gM2cnYLogj9r+lRV/it25ATu5TOVdj4SOvvXtY4L0cz5DUj36VLWMAqjWFB92P5/KuLitdnVN7IOxwolpfSeka/KpROECBC/M1um6iqYAE6Andj5D+vyrD6d4n/yI+6RFR+zJ6R3WiiivVPOClTooD5/v8uHF8dvYe0GCnE3c7fWNu2Lh7Rz98eoFdf5H5f8AoeDFthlZ3e6wmSuc91CR1CBAfMGlw7gWHwD4nE3LgD4i47vduMFCqzl1tLJ2HzJHoBUeafisWzW8DKjY32HeP/1ofq/vNr5Deq0lHtnbuXSIz4q4cjiIZ3BVrSZVGrIBIII6S0sPHNVVxnE3uBV0hVCwNJA07x614uWdizsSWMszElmJ6knc0xAGnzqmX7Oy2PSow7OIJrC9eA369Ovyptfn6v8AMd48QPzNadxdfOdzuf73oSZi/mkT7enn1rqfKJP0G0AiFWXUkKxVi+Urrou+bzhvKeVBYj3HlpXUuT7kYC20M2RHaIB+ozQAQNdCwjoY8qpy6Lcey0YGzhVudmttEcmGcqQE0zk5FKwAkGekjeawZrx71m/cshtVcXLotocwA7W1cL9ms92RME9Ouhw2L1pz3ZdMnaF5bPcUKSdI/UEyNDBk7T1nCMlsKr2s1yLd0J+kRhBIViYBBMgjeKoLjQv8dxSlR27EllVrd23bbvDvCCiLIOWQZIIGhk6b+E5iusoZexcGCMq3Leh2JIc7gGPQ9NairoyW3tXHJe0bllCCZYiSCJB7wUk+Jlt+hh+Lm0xJGpY28un1mDXLjGN8y5dd9j6AWc8cZCwdUhdSUxVwgDpOa3C+kmOteLc4Kv1reIEyAR9EuKxGvdIcE6a1Vnw1w3L1213YtA5U7wBEwyrOggqCP2B1Na4cEFgQFtsuZROZYIKssjRgCrBuoJ3gRILk3NtsHvZwCJ72HuzMkfYLCNDr5UrfNFhv9W0P3nyemjCqq2DuoUlyouaEF0YgIy94qIhHEbAQVmN63HxRXDDspLKyNcUmbgtMdWCkgZoj7wNgDzRJafpytopQ/u3EP51DcY5PsYsk37dwMRlzK7DTWNASvU6kVF8UtTlZ+9Ocw9vtV7gUiFCZtRm8YA2ia0MFltSDZLd8FcoGZDmzNbJU95QpzrI1QEawJ7g+Ls5krVFJ4xyeMNiXtlzdykEHUaMAQGJ6wdYrOxgYiBp4LoPnVy50w/8A12YmQ1tSBAgQY9/U+NQpSR5fKu8kXyZXB9I8EwYC/kK0cbbyEBQYgGI0Op3qWMmozi+6wQO6NT6kaedc1R1ZH4lSEBj7XnsQOnnTS+8f5Z+de4vEhQBJGp8oGnXetG5mnUb6/Wjfymujk+hKKKK9EwBUDzhzauAsq5Q3GclUUEBZAnvNuB6A+1FFct0iY9s4zx7mW/jXzX2mNEQaW016L7bmSfGo9LEb6miiqNl6HiLmTfU9PD3rUv3J+trv6CNdKKKBGGx89P8Af8aY3Hr+VKihJ5PcmfKf6fnXWORHb6AhUx2faNuSGKF3KldoKZtejQYooqnNpFmPZvDFrYOJPZplcm4SA2ZRcZ9LalsqmQwIETodCSK9cFg2F/KjSlxEZS4BZTJ1IAgnVYPrRRWdlxjiWi2Q8sT2jEiVluj7nXvjukEanXTXy4i4W2hURIF4NOZpQDMDp/23Kx5+VFFESbXBuKOt3EW9JQhdRmBS5bFwL0IOZWBPQEb1p4m6pZiAR2gyttqADHls1FFSQjbey+gMMGBjNqVYKAY00EjMPP1kYMWXEpnbPNvtpgTCXFsvbM9JdHHmp8adFPIJeziQ4/RFrbEiQICzlIyyNcsmfGQKhWvTfudr3yoYHwzWsrI4Jkg5bw/ljaiigZ6c2DM9gnc2RJ8w2pqvv/zRRV8tlMdGJaozirwU8YI9RIkT0Bmiiqztkf8ARxE7f79BEaVtLgiRPd/v2oormTY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hQSDxQUEBQVFBUUFhUUFRQVFBQUFBQVFRQVFRUUFRQXHCYeFxkjGRUVHy8gIycpLSwsFR4xNTAqNSYrLCkBCQoKDgwOGg8PFywcHCQpLCwpLSwpKSwsLCwsLCwsLCwsLCwpKSwpKSwsKSwsKSwsLCwsKSksKSwpKSksKSwpLP/AABEIAOYA2wMBIgACEQEDEQH/xAAcAAACAgMBAQAAAAAAAAAAAAAAAQUGAgQHAwj/xABCEAACAQIEAwYCBggFAwUAAAABAhEAAwQSITEFBkETIlFhcYEHkRQyQqGxwSNSYnKCktHwFTND4fEkU6I0Y2Rzsv/EABkBAQADAQEAAAAAAAAAAAAAAAABAwQCBf/EACURAAICAgIBBAMBAQAAAAAAAAABAhEDMRIhQQQyUWETInEjFP/aAAwDAQACEQMRAD8AuFOiKIr1DAFFApxQBRRFEUAUUUUAUUUUAUUUUAUUUUAUUUUAUqdFAKinSoAoooqAKiiigClTooBUqdKgPSKIpxTqQKiKdFAKKKcUUAqIp0RQHniL6ojO5CqoJJOwA3NV/A80i5dJXVCoIGYSACRmgbEyNPStH4r41rfD4X/Uuoh9AHf5Sorm/Arl+6HtLiHRoUpqY0aWXMBKCNdwNNayZ8jXSdGjFBPtnd7bhgCNQdjWVVHkPiN4tdw99hcNoKy3B9oHQhgdmBOvjHzt8VfjnzimVTjxlQqKcUVYcCoinFEUAoop0RQCpRWVFAYxRFZRSioAopVlSigFFEU4ooDGKKyilQHpFEU4oigFFFOKKAUUVX+I884S1nU30DLH7YljEiPrR1HlUcvOeHlJxALMe8GcwQQCsLEAarroNTWfJ6iMOtlscTl9FyivPt1mMyz4SJ+VVh+MWsQjIHJCwSAdgZExIzAFSI8QahLWHw7d4JbOrgnKrao2VtYkiYInWDVL9Z8RLV6f7Jb4q2weGtMSHQrOmozTHtI965xwLDosPcVmUgLpmV0MkC6hH1gCQJBkEjwqyXBbxGYA2yEYJFwZzkAkqjnvBZnTWNdorIcqgjupCznAt33BDDaA4j5EVTlzc/FFsMfFE9yrCY5xmLdrYBzERma04E7DXLcHQbVc65fw1xYv272e8DZzh0uBmItv9YOoGZVkCHAYAqNTFdIwWPt3VDW2DAgHQg6HY+lafTTXHjfZRni7s96KyioDm7mUYWy2Qqb7AdmjSdzBdgPsgT4SRFa26M6Vk3cuBQSxAA3JIAHqTtVH4rz3faRgbSkTAuXNcw/WCSMo9ZO2gqncZ5oe8VbEOHKiMoGW2PPINCfMzWgeZQNNYrJkzN9RNMMSXuOgWucsZoHs2zC94jtIJ33Gg9p29q3OB8+G8+S9h2tbzczE2/YlR+PzrntnmlywC90Qxk791Sfy084rz4jxi7fAt2VYyNQILEjx8qpWXInsseOD8HU73ONpry2cOwuOzBcwPdGupH60fL1qw1yfknCi1dS5mUXCWUqWViAFMbHWTO233i3WePXMRxFbCrlSyS7QSc2VdCT+qWYAD18RV+POpN3sqnhpdFqpRWVEVqM5jRTooBUqyoigMaVZUVAM4oinRUgVY3bQZSrAEMCCCJBBEEEeEVnRQEanLeFERhrHd1H6G3ofGSKr3NfJ1hbdzF2gLb2rTFlyhrV1VT6j2z4gASpB+VXSKhecknh+JHjbI+ZAI/L3qucY12juMnezgdrjTpOSBJBI1iIgrvMHTr0p/wCOXCgQGAMxncyxlj4VZuYeBWLBAVe6VS4xJkx2qoRPhFw/IVSimVip3BIPqDFedFqXZudolcJmYqBoIgawDm01bzner/y7ibiqAWJgdWzEd2R9n+4NUDA3zprIG+0gHeCf2S23VRVw4ZjWLb97QHvdSQDp+80+/wAuMhMdltv4Nbirm3GzLIZTtKuPqnTp+E1GXOHtbYGwYu6sB9VLpEZkMaK5kEOoE/aBg1t4LHDLJOgE6we7E/cuX76wPEbdwrluJIbMpZ4jIwUgGNtWHXeelUqyx0Z8N+JNvsCbyXVcKSudCM5AMDNsdRH5VzLivGbl5y1xzcc/WY/cB4KOgFbvGL7qWsu4IRjOUkqWBPXrEx4TNQF254aVuUpONNmbirtIxYFjrTVAP73/AKCvPNtXuv3n+4rkkAknX8YH/FWvh/AHuqHw9y2VAm4o76g6xIJkaCqlfNbnAuJXLZYKxCkaj8x4VzPXR1EnrXE7dvEFclsNaA1URnmM0abxGhPvpXVOVuHhMOjsD2t1Ve4zTmJIkAztAO1cm5Z4cl7G2y8wbqCDqrCRIM+ekV3IVd6aKuynPJ1QqdOitxlFFKnRQCop0qgCpRWVFAZ0U6KkCop0VAFUVzX/AOhxHlbJ+RBqWiormuyzYDEKm5tNt8z9wNRLTJWznHO1v/pXbf8AR2gPL9Ksx6x91c1uDWa6jzND8PuZSDFu2RGuguEn+/KuXZZrysWj0Z7JHhVgsdMoHi3of+farlhUj7SDQgjK2n1hO395a0OB4y1h7cORM6gbn3IgiOsxrXhxbjjXAcoyJGoG5AG7MPfTz96NOTItJEhxLnZVS5aVVdiGVbimAMwaTH2tW/8AEa1U0uMSpzQNJ8QQSd/WTWs+JzH6ojbzn1qQsQGHd02CEyTpESB98eddxio6OW29hdeZnb8a07hnWty9Yg6zGsSII8mHRq0rgiK7IPB2ivQXfzryKzvoK9kE7EdBGs9dfT+tQSO2JNS/BsC1wgKpJdoVQNWJ0Are/wAAZbauySLggAbqCQNxvpNdM5F5bt2rS3sveYHJP2EJMR5sOvhHiZiK/I6REpcFbMuWORreGIuXDnuwI/7ds9cg6n9o+0VaKdFehGKiqRjlJydsVFOlXRyFKnRQCpVlFKKAVFOKKEmcUU4ooQKinRQCqK5s7T6BiOxUvcNp1VVEscwymB1IBJ9qlqIowcI4QWXhmLLCDIUAiIkgMD8zUJwXh3aXJmFUFiegI1qw/EHiNwcQxdkd227pKwNTkQ5p3knU1B22hQo0A6ePrXm8KbRv5WkzYv45rjgOZPTQAaegrWxeIGQKOu58z0rwut1EyNvnH9a87KZ38QPvPnXWjnZu8P4bmWVgtJEfqjSPUnX5Cszwu6XiCvm3dAI218a8YCaoSpHUHWasHBOOZmVboiQArdGjSAse8eWnhXEm0juNMieIqC5BIVgB17raQYPQ6DeaisRZaTpoI1Gog7GR46V1HC8uYW/BuLA+3oIAOpKgfORvXOeaMGLWLuIhJQGUkjRWE6AABZ10AEVxCd9HUo12RTbnyEf371sWcSEykKDG8zrrvT4dgg5bMGgKx7u5IBKqPMnyPpUpgOUb9+fo6dqF3AZEuRtJUtpDae3vVnmjj7LpgMWMTfw9uCouJbkSCApjNBGh0n3auogaaaeXh5VU+R+RRg0D3XL3WUZgcpS2fBNJkbTPjVuitWDG4J2Zs01J9Cop0VoKRUqdFAKinRQGNEU6KgkVKsopUB6UU6KECop0RQCop1Ac3c1W8HZMn9K6N2SxPeiAx8FB/CjdBKzkvOuJW9xe+VgqHCzIAJRVtkydAJVtajMfcCdFAIkAkn78ta2DYlmuHXXc+NeXEcSSTJkf3pWFu3ZtSpUeVzFFpPToBtNbOHOVQBua0ktyVXxMn8TUmuGkwrAeZ0FckmvMtB61KWsCTb7+oMQRuCDv5ET99GC4MGObOsDqZC6eBO9SdvHWjbW0f8wnQr9UeMk+NVyd6O0bHA+OMjCxiDlfe3cIgP0g+cjbr013guZcE5vs5hg50I1EQAB66VZ8dwEYzDiIV1UMjawZ6E+B+6oDD8XZHFjEJDhgrF4MwCRIOkkhRPUGuI9O0dvVFp5H4Yi4VX0zMWBPUd6Mv3Ka6FwHs+xi2AMrMHAEd9jnYn1zZv4qo/B+NBEyMpjddkyzqwgCDrPhUvwDHE4zMgYq4Ft1AkCM5W4Y8yFnoDXWCfHJ/TjNC4fwucUU6K9U84VKnRFAKinRQGNEVlFKgFRFOKKAVKnRQkzopxRQgIoiitfiGOWzae7cMKgLHx8gPMmAPWgIDnnnAYG0AgDX7oItA6qI0Lt5CdupHhNcT4tjnuEvccuzySzGWZidT5DyFe3G+OXMXiHv3jqe6q9EWYCr5AH8+tRtps10eC9PPpWSc+TNUIcUb9jDwoExGvv1JqMvr4+lS1w90+O1RGMOsDpVbO0YWrnemt5MT3tPT51GgV6q1QdG/fx5Ginynr8+grXXER6+J8a8Dc8KStrJ18vGgOk8m424+HYuAwUESZkBY/rXnd4Th8ZcF26SNxpADgHuyP6VschDNgsQvijke9szVVwHEw2UDpoB/Wszu3Ran0THEOV7VmXtXLqiRCh8vrqNT1q4fDmwxuXWghFUKASxJZjuS2uyn5iq2mLzBS8QAWA+UfnXQuSuHm3hFLCGusbpncBoCj+UA/xVd6dOU+/BXmfGHXknaKdFemeeKinFFAKinRQCpU6KgCpVlSoSKinRQGdFFFAFcy+LfH4ZMMp0Ci648SSQgPoAT/EPCum1wrn3BXf8SxHbkkFwUJ62yP0YHkF7vqDVeV1E7xq5FTvYgmI2mZrPhWHZrqogLOTMCOgnWdABGp6Ca92t7g1jg+IdiHyKCzjKxOvcmSvoSBPkI8axuzWiduNYVMrkF2VwHVXKZoGxIyt9od3x6mKqbnWpvE8zNfUW7qrlGqZRBRxEMPLSCPA1Bs2pqIp+SWKiaKIrogKIp162MOzHuiagHU/hsyC0ULKcwObXYRH5GuaDCtbxBtwcyOyEfusVP4VZeU+C3HugW2hmygAyBJPU+G1V25iLlvFO10fpA7Zw24YMcw+c1Wk7bOr0Xnh/L9y5BYgL1+WwrrtkQq+g/CuZ8u403HYdE0941q8cu8WW6hQEFrRKEAzt4+BHh6HrXfpZVJpnHqI3FNEvRRTr0TCKinSoBUU6KEiop0qAVFOKKAVEU6UVBJnRTooQKua/FrDxcs3I+wyz5q06/wA9dLqlfFXBlsIlwf6bkH0dY/FV+dcZPazuHuRxtrlaF/etu9oBWpcrIazz7TWkKxYULQGdOKxLV7YS0bjhVEk6D1qAecVvWL5tlCmjDX1JGs10PnPkLC4XDWbeGVmxOJvJaRncsfFiFELE5Rt9qovnbkM4O8Ht/wDp2CgMZhGCgMHb7MkFgT+t5GunFpHKkmSPJPEFuYi0ERluFwemQAasfLQMahvipwzs+J3CBAuql33IyN/5Ix96unwv4AVL32GkZLZ3mfrMD1EACf2jWv8AGjhU27GIH2Ga03o4zp8ir/zUhD/NsiU/3ogfh2xm6WnTvE+MgmtHgvEHtcXuG2wm4X2YRMnKDrG4gg7AmpXkxclm6Tp+iBPoq/0Fc+w+OZboufazZvc6n8TVEVbZc9I+k+DcUGIsLcylCdGRt0YbqY0I8CNCCDW9XC8DzviExBXDlrgcyqICWObvZYGpIkj2rqPJuIxtxbj45OyByi1bMZwNczN1H2QAY2Onjux5HLpoyZMaXaZY6KdFXFIqKdKgFRToigFRRRQkVEU6KEmVFOioIFVa+I+K7Phd8gAz2a6/tXUB+6as0VTPi5cI4TciNbloH0zzp7gVEtMmO0cWuKG7w23++tW+KMNdP1eh/GmxmsaNhrMtOrsvK/b8CGItrNzDXrueBq1khGb1yk5vQtVJNGqITsxOproPw95Pt4l7ZJYFCLjsp+sv/b/ZkwJ33qiYa0C2u1d3+FfDFtYJmUf5lwmT4KAAPSS3zNEuUkhJ8Ytm3ewX0jjCPIKYK1t/8i/JiPK2Fb3XzqzxQBTrYlRkbsxCxtUDz7gBd4biBE5U7UDztEXPwUj3qwVhdtBlKsJDAqR5EQfuNH2qC6dnMuV7ouJqFh0ggeQgj5ED2qf4H8MsBaAfsjdJAI7Zu0C6bBQAp9wapHBbF3CY58K7R2bHKejKYKsPVSD7117hgPYpPgflmMfdFY8Eam0zVlf6po8cDwDD2DNixatnxS2in5gTW9FZUVtMhjTp0qAVFOigFRTpUAoop0mYAEnQDUk6ADxJ6UJClVU418Q7NuVw4OIcfq6W19X6+2nnVXuc049iW7ZUn7K20Kr5CQT95quWSKLY4pP6OrxRRRXZUFVv4i4W2/CsT2okInaLBgh1IyEe518iRVlqqfFG5HCMRM69munnet7+WlQ30Stnz5MbV7AyZHWvFt698ONPc/lWQ1nX/gziQcPiLR1IdXg/qumU6eHcj5VyrmPCraxuIt2xCpeuoo8FW4wA9gI9qu3wnulcYSNiFQ+BDuP6T7VReK3TcxN59y92438zs3511yuNfByo07N7guFXQ7k6enn4GvoHl7B9lhLKEQQgJ/ebvGfc1yb4a8ufSboLg9nbhn8GM91Pcg+wNdrpgj25M4zPpRFToqKw/M1i5cdLT5zbgMVEqCZ0Dfa+qdprS5KKtlKi3olaK004vaP2o1jUMPyr2XFodnU/xCoU4vTJ4teDnPxLw3ZY/DYgbOptt622n/8ALj+Wr3wHE57Cnw0/P86rvxTtr9Ct3Dr2d+2R6MrgifPT5CsuT+PWyoUNoQN+nh6eFZ5PhlT+S5LljouNFIU61GcVFOlQkKKKKECpMwAJOgGpJ2A8SagOZ+blwhCKjXbrLmVQYUCSAWO41B0jp0qi8Rx2IxRP0m53N+yQ5LY9fGPEyfOq5ZFEtjicu30i28Z+Ilm2cmGH0i5+yYtj1f7Xtp5iqfxDH4jFmcTcOTfsk7tsR4+PvJ860Tjba6Wlz+MaWx6ud/aa0b7vcPelv2FkWx69W96yzzX0ao40tG79PtoClsZyP1Yygx9pjp+Na54jc/XQeQQkD361qX7yW1l2mDGRNQD4E7CtO7xwgnIlsr0JDEkepqm5PRZ0tn0bRRRXpnnBVd+IZX/CsVnEjs9P3s65D7NlPtViqI5o5eGNw/YPca2jMpcpGYqskKJ0Heyn+GoegtnzSal+A8Hu4gXFs2zcKqXJXUqqxOn8W25jSvPmc/8AXYiFyAXrihYAyhWKgQPICun/AAQtRh8Q0bvb73oH09RIPuKzJW6NLdKys8q8RNvD3xbgXUVrinzC6H2I++qzw3glx7mXLJ2GsySYAmrjzThRg+LsYi3c75HTJdBDiPJs3yFZ8r4MLiFQnU3F7090KsEv6ZZNUzTi6Xk7i1JWdO5Z5fXB4ZbS6kau36znc+nQeQFenG+P2cJbz33y/qqNXc+CL19dh1Iqo80fFRLc28FFx9Qbp/y1/cH+ofPb1rl+Ox9y/cNy67Ox3ZjPt5DyGlbHNR6RmUG3bLFzT8QL2LlFm1ZOnZqe8w/9xh9b93b13q2fC7lC9cwz37bW8rtkCksGBtkydo+1XLgsRrNd3+E/ErVnhyIbtos7Ncy9ooZcxAylT17v31lyO/caIKtGw3LGJG6Aifssp6npPnUVjuFX1gmzc6z3CRueo8q6bbxIImD9x/AmkcUviR6qw/EVT+NeGdqT+DlD3yHh1gQBBHp0NeVzKpICrEnQKo6+Q8K6vKsYlT5SD91edzg9tvrWrZ/gX+lccGdWjm+G42bamNp2jatoczt4KfmPwq13+WcOR/lgT4Fh+BiozEcjWG+qXU+TAj7xUrJOPSYeOMu6Ixea16r8m/2rZt8x2zvmHsD+da1/kEa5bx32KT+BrTucnXVPddD/ADKfwNWL1E/kh4I/BZMNiluCUMjbYjXQ9fWs7t0KpZiFUalmIAA8SToKhsLhMTZw9wIltrgMrnc5Dpr9USTtpp6iucccvYq7cIxhYsmuVoW1b6gqgOXbqZPrWn/oSim9lH4Hy+iS5y5gtXr4bDfpcqhTcMrbBBbYnVtG6aedVq4WuHvEv5Du2x7dfevDE8UtoDr2jrHdnKoJn5+1RuIx92+0D/LI0UKAAPGB19azSlKbt9F6SiqXZJYjH20gM2cnYLogj9r+lRV/it25ATu5TOVdj4SOvvXtY4L0cz5DUj36VLWMAqjWFB92P5/KuLitdnVN7IOxwolpfSeka/KpROECBC/M1um6iqYAE6Andj5D+vyrD6d4n/yI+6RFR+zJ6R3WiiivVPOClTooD5/v8uHF8dvYe0GCnE3c7fWNu2Lh7Rz98eoFdf5H5f8AoeDFthlZ3e6wmSuc91CR1CBAfMGlw7gWHwD4nE3LgD4i47vduMFCqzl1tLJ2HzJHoBUeafisWzW8DKjY32HeP/1ofq/vNr5Deq0lHtnbuXSIz4q4cjiIZ3BVrSZVGrIBIII6S0sPHNVVxnE3uBV0hVCwNJA07x614uWdizsSWMszElmJ6knc0xAGnzqmX7Oy2PSow7OIJrC9eA369Ovyptfn6v8AMd48QPzNadxdfOdzuf73oSZi/mkT7enn1rqfKJP0G0AiFWXUkKxVi+Urrou+bzhvKeVBYj3HlpXUuT7kYC20M2RHaIB+ozQAQNdCwjoY8qpy6Lcey0YGzhVudmttEcmGcqQE0zk5FKwAkGekjeawZrx71m/cshtVcXLotocwA7W1cL9ms92RME9Ouhw2L1pz3ZdMnaF5bPcUKSdI/UEyNDBk7T1nCMlsKr2s1yLd0J+kRhBIViYBBMgjeKoLjQv8dxSlR27EllVrd23bbvDvCCiLIOWQZIIGhk6b+E5iusoZexcGCMq3Leh2JIc7gGPQ9NairoyW3tXHJe0bllCCZYiSCJB7wUk+Jlt+hh+Lm0xJGpY28un1mDXLjGN8y5dd9j6AWc8cZCwdUhdSUxVwgDpOa3C+kmOteLc4Kv1reIEyAR9EuKxGvdIcE6a1Vnw1w3L1213YtA5U7wBEwyrOggqCP2B1Na4cEFgQFtsuZROZYIKssjRgCrBuoJ3gRILk3NtsHvZwCJ72HuzMkfYLCNDr5UrfNFhv9W0P3nyemjCqq2DuoUlyouaEF0YgIy94qIhHEbAQVmN63HxRXDDspLKyNcUmbgtMdWCkgZoj7wNgDzRJafpytopQ/u3EP51DcY5PsYsk37dwMRlzK7DTWNASvU6kVF8UtTlZ+9Ocw9vtV7gUiFCZtRm8YA2ia0MFltSDZLd8FcoGZDmzNbJU95QpzrI1QEawJ7g+Ls5krVFJ4xyeMNiXtlzdykEHUaMAQGJ6wdYrOxgYiBp4LoPnVy50w/8A12YmQ1tSBAgQY9/U+NQpSR5fKu8kXyZXB9I8EwYC/kK0cbbyEBQYgGI0Op3qWMmozi+6wQO6NT6kaedc1R1ZH4lSEBj7XnsQOnnTS+8f5Z+de4vEhQBJGp8oGnXetG5mnUb6/Wjfymujk+hKKKK9EwBUDzhzauAsq5Q3GclUUEBZAnvNuB6A+1FFct0iY9s4zx7mW/jXzX2mNEQaW016L7bmSfGo9LEb6miiqNl6HiLmTfU9PD3rUv3J+trv6CNdKKKBGGx89P8Af8aY3Hr+VKihJ5PcmfKf6fnXWORHb6AhUx2faNuSGKF3KldoKZtejQYooqnNpFmPZvDFrYOJPZplcm4SA2ZRcZ9LalsqmQwIETodCSK9cFg2F/KjSlxEZS4BZTJ1IAgnVYPrRRWdlxjiWi2Q8sT2jEiVluj7nXvjukEanXTXy4i4W2hURIF4NOZpQDMDp/23Kx5+VFFESbXBuKOt3EW9JQhdRmBS5bFwL0IOZWBPQEb1p4m6pZiAR2gyttqADHls1FFSQjbey+gMMGBjNqVYKAY00EjMPP1kYMWXEpnbPNvtpgTCXFsvbM9JdHHmp8adFPIJeziQ4/RFrbEiQICzlIyyNcsmfGQKhWvTfudr3yoYHwzWsrI4Jkg5bw/ljaiigZ6c2DM9gnc2RJ8w2pqvv/zRRV8tlMdGJaozirwU8YI9RIkT0Bmiiqztkf8ARxE7f79BEaVtLgiRPd/v2oormTY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hQSDxQUEBQVFBUUFhUUFRQVFBQUFBQVFRQVFRUUFRQXHCYeFxkjGRUVHy8gIycpLSwsFR4xNTAqNSYrLCkBCQoKDgwOGg8PFywcHCQpLCwpLSwpKSwsLCwsLCwsLCwsLCwpKSwpKSwsKSwsKSwsLCwsKSksKSwpKSksKSwpLP/AABEIAOYA2wMBIgACEQEDEQH/xAAcAAACAgMBAQAAAAAAAAAAAAAAAQUGAgQHAwj/xABCEAACAQIEAwYCBggFAwUAAAABAhEAAwQSITEFBkETIlFhcYEHkRQyQqGxwSNSYnKCktHwFTND4fEkU6I0Y2Rzsv/EABkBAQADAQEAAAAAAAAAAAAAAAABAwQCBf/EACURAAICAgIBBAMBAQAAAAAAAAABAhEDMRIhQQQyUWETInEjFP/aAAwDAQACEQMRAD8AuFOiKIr1DAFFApxQBRRFEUAUUUUAUUUUAUUUUAUUUUAUUUUAUqdFAKinSoAoooqAKiiigClTooBUqdKgPSKIpxTqQKiKdFAKKKcUUAqIp0RQHniL6ojO5CqoJJOwA3NV/A80i5dJXVCoIGYSACRmgbEyNPStH4r41rfD4X/Uuoh9AHf5Sorm/Arl+6HtLiHRoUpqY0aWXMBKCNdwNNayZ8jXSdGjFBPtnd7bhgCNQdjWVVHkPiN4tdw99hcNoKy3B9oHQhgdmBOvjHzt8VfjnzimVTjxlQqKcUVYcCoinFEUAoop0RQCpRWVFAYxRFZRSioAopVlSigFFEU4ooDGKKyilQHpFEU4oigFFFOKKAUUVX+I884S1nU30DLH7YljEiPrR1HlUcvOeHlJxALMe8GcwQQCsLEAarroNTWfJ6iMOtlscTl9FyivPt1mMyz4SJ+VVh+MWsQjIHJCwSAdgZExIzAFSI8QahLWHw7d4JbOrgnKrao2VtYkiYInWDVL9Z8RLV6f7Jb4q2weGtMSHQrOmozTHtI965xwLDosPcVmUgLpmV0MkC6hH1gCQJBkEjwqyXBbxGYA2yEYJFwZzkAkqjnvBZnTWNdorIcqgjupCznAt33BDDaA4j5EVTlzc/FFsMfFE9yrCY5xmLdrYBzERma04E7DXLcHQbVc65fw1xYv272e8DZzh0uBmItv9YOoGZVkCHAYAqNTFdIwWPt3VDW2DAgHQg6HY+lafTTXHjfZRni7s96KyioDm7mUYWy2Qqb7AdmjSdzBdgPsgT4SRFa26M6Vk3cuBQSxAA3JIAHqTtVH4rz3faRgbSkTAuXNcw/WCSMo9ZO2gqncZ5oe8VbEOHKiMoGW2PPINCfMzWgeZQNNYrJkzN9RNMMSXuOgWucsZoHs2zC94jtIJ33Gg9p29q3OB8+G8+S9h2tbzczE2/YlR+PzrntnmlywC90Qxk791Sfy084rz4jxi7fAt2VYyNQILEjx8qpWXInsseOD8HU73ONpry2cOwuOzBcwPdGupH60fL1qw1yfknCi1dS5mUXCWUqWViAFMbHWTO233i3WePXMRxFbCrlSyS7QSc2VdCT+qWYAD18RV+POpN3sqnhpdFqpRWVEVqM5jRTooBUqyoigMaVZUVAM4oinRUgVY3bQZSrAEMCCCJBBEEEeEVnRQEanLeFERhrHd1H6G3ofGSKr3NfJ1hbdzF2gLb2rTFlyhrV1VT6j2z4gASpB+VXSKhecknh+JHjbI+ZAI/L3qucY12juMnezgdrjTpOSBJBI1iIgrvMHTr0p/wCOXCgQGAMxncyxlj4VZuYeBWLBAVe6VS4xJkx2qoRPhFw/IVSimVip3BIPqDFedFqXZudolcJmYqBoIgawDm01bzner/y7ibiqAWJgdWzEd2R9n+4NUDA3zprIG+0gHeCf2S23VRVw4ZjWLb97QHvdSQDp+80+/wAuMhMdltv4Nbirm3GzLIZTtKuPqnTp+E1GXOHtbYGwYu6sB9VLpEZkMaK5kEOoE/aBg1t4LHDLJOgE6we7E/cuX76wPEbdwrluJIbMpZ4jIwUgGNtWHXeelUqyx0Z8N+JNvsCbyXVcKSudCM5AMDNsdRH5VzLivGbl5y1xzcc/WY/cB4KOgFbvGL7qWsu4IRjOUkqWBPXrEx4TNQF254aVuUpONNmbirtIxYFjrTVAP73/AKCvPNtXuv3n+4rkkAknX8YH/FWvh/AHuqHw9y2VAm4o76g6xIJkaCqlfNbnAuJXLZYKxCkaj8x4VzPXR1EnrXE7dvEFclsNaA1URnmM0abxGhPvpXVOVuHhMOjsD2t1Ve4zTmJIkAztAO1cm5Z4cl7G2y8wbqCDqrCRIM+ekV3IVd6aKuynPJ1QqdOitxlFFKnRQCop0qgCpRWVFAZ0U6KkCop0VAFUVzX/AOhxHlbJ+RBqWiormuyzYDEKm5tNt8z9wNRLTJWznHO1v/pXbf8AR2gPL9Ksx6x91c1uDWa6jzND8PuZSDFu2RGuguEn+/KuXZZrysWj0Z7JHhVgsdMoHi3of+farlhUj7SDQgjK2n1hO395a0OB4y1h7cORM6gbn3IgiOsxrXhxbjjXAcoyJGoG5AG7MPfTz96NOTItJEhxLnZVS5aVVdiGVbimAMwaTH2tW/8AEa1U0uMSpzQNJ8QQSd/WTWs+JzH6ojbzn1qQsQGHd02CEyTpESB98eddxio6OW29hdeZnb8a07hnWty9Yg6zGsSII8mHRq0rgiK7IPB2ivQXfzryKzvoK9kE7EdBGs9dfT+tQSO2JNS/BsC1wgKpJdoVQNWJ0Are/wAAZbauySLggAbqCQNxvpNdM5F5bt2rS3sveYHJP2EJMR5sOvhHiZiK/I6REpcFbMuWORreGIuXDnuwI/7ds9cg6n9o+0VaKdFehGKiqRjlJydsVFOlXRyFKnRQCpVlFKKAVFOKKEmcUU4ooQKinRQCqK5s7T6BiOxUvcNp1VVEscwymB1IBJ9qlqIowcI4QWXhmLLCDIUAiIkgMD8zUJwXh3aXJmFUFiegI1qw/EHiNwcQxdkd227pKwNTkQ5p3knU1B22hQo0A6ePrXm8KbRv5WkzYv45rjgOZPTQAaegrWxeIGQKOu58z0rwut1EyNvnH9a87KZ38QPvPnXWjnZu8P4bmWVgtJEfqjSPUnX5Cszwu6XiCvm3dAI218a8YCaoSpHUHWasHBOOZmVboiQArdGjSAse8eWnhXEm0juNMieIqC5BIVgB17raQYPQ6DeaisRZaTpoI1Gog7GR46V1HC8uYW/BuLA+3oIAOpKgfORvXOeaMGLWLuIhJQGUkjRWE6AABZ10AEVxCd9HUo12RTbnyEf371sWcSEykKDG8zrrvT4dgg5bMGgKx7u5IBKqPMnyPpUpgOUb9+fo6dqF3AZEuRtJUtpDae3vVnmjj7LpgMWMTfw9uCouJbkSCApjNBGh0n3auogaaaeXh5VU+R+RRg0D3XL3WUZgcpS2fBNJkbTPjVuitWDG4J2Zs01J9Cop0VoKRUqdFAKinRQGNEU6KgkVKsopUB6UU6KECop0RQCop1Ac3c1W8HZMn9K6N2SxPeiAx8FB/CjdBKzkvOuJW9xe+VgqHCzIAJRVtkydAJVtajMfcCdFAIkAkn78ta2DYlmuHXXc+NeXEcSSTJkf3pWFu3ZtSpUeVzFFpPToBtNbOHOVQBua0ktyVXxMn8TUmuGkwrAeZ0FckmvMtB61KWsCTb7+oMQRuCDv5ET99GC4MGObOsDqZC6eBO9SdvHWjbW0f8wnQr9UeMk+NVyd6O0bHA+OMjCxiDlfe3cIgP0g+cjbr013guZcE5vs5hg50I1EQAB66VZ8dwEYzDiIV1UMjawZ6E+B+6oDD8XZHFjEJDhgrF4MwCRIOkkhRPUGuI9O0dvVFp5H4Yi4VX0zMWBPUd6Mv3Ka6FwHs+xi2AMrMHAEd9jnYn1zZv4qo/B+NBEyMpjddkyzqwgCDrPhUvwDHE4zMgYq4Ft1AkCM5W4Y8yFnoDXWCfHJ/TjNC4fwucUU6K9U84VKnRFAKinRQGNEVlFKgFRFOKKAVKnRQkzopxRQgIoiitfiGOWzae7cMKgLHx8gPMmAPWgIDnnnAYG0AgDX7oItA6qI0Lt5CdupHhNcT4tjnuEvccuzySzGWZidT5DyFe3G+OXMXiHv3jqe6q9EWYCr5AH8+tRtps10eC9PPpWSc+TNUIcUb9jDwoExGvv1JqMvr4+lS1w90+O1RGMOsDpVbO0YWrnemt5MT3tPT51GgV6q1QdG/fx5Ginynr8+grXXER6+J8a8Dc8KStrJ18vGgOk8m424+HYuAwUESZkBY/rXnd4Th8ZcF26SNxpADgHuyP6VschDNgsQvijke9szVVwHEw2UDpoB/Wszu3Ran0THEOV7VmXtXLqiRCh8vrqNT1q4fDmwxuXWghFUKASxJZjuS2uyn5iq2mLzBS8QAWA+UfnXQuSuHm3hFLCGusbpncBoCj+UA/xVd6dOU+/BXmfGHXknaKdFemeeKinFFAKinRQCpU6KgCpVlSoSKinRQGdFFFAFcy+LfH4ZMMp0Ci648SSQgPoAT/EPCum1wrn3BXf8SxHbkkFwUJ62yP0YHkF7vqDVeV1E7xq5FTvYgmI2mZrPhWHZrqogLOTMCOgnWdABGp6Ca92t7g1jg+IdiHyKCzjKxOvcmSvoSBPkI8axuzWiduNYVMrkF2VwHVXKZoGxIyt9od3x6mKqbnWpvE8zNfUW7qrlGqZRBRxEMPLSCPA1Bs2pqIp+SWKiaKIrogKIp162MOzHuiagHU/hsyC0ULKcwObXYRH5GuaDCtbxBtwcyOyEfusVP4VZeU+C3HugW2hmygAyBJPU+G1V25iLlvFO10fpA7Zw24YMcw+c1Wk7bOr0Xnh/L9y5BYgL1+WwrrtkQq+g/CuZ8u403HYdE0941q8cu8WW6hQEFrRKEAzt4+BHh6HrXfpZVJpnHqI3FNEvRRTr0TCKinSoBUU6KEiop0qAVFOKKAVEU6UVBJnRTooQKua/FrDxcs3I+wyz5q06/wA9dLqlfFXBlsIlwf6bkH0dY/FV+dcZPazuHuRxtrlaF/etu9oBWpcrIazz7TWkKxYULQGdOKxLV7YS0bjhVEk6D1qAecVvWL5tlCmjDX1JGs10PnPkLC4XDWbeGVmxOJvJaRncsfFiFELE5Rt9qovnbkM4O8Ht/wDp2CgMZhGCgMHb7MkFgT+t5GunFpHKkmSPJPEFuYi0ERluFwemQAasfLQMahvipwzs+J3CBAuql33IyN/5Ix96unwv4AVL32GkZLZ3mfrMD1EACf2jWv8AGjhU27GIH2Ga03o4zp8ir/zUhD/NsiU/3ogfh2xm6WnTvE+MgmtHgvEHtcXuG2wm4X2YRMnKDrG4gg7AmpXkxclm6Tp+iBPoq/0Fc+w+OZboufazZvc6n8TVEVbZc9I+k+DcUGIsLcylCdGRt0YbqY0I8CNCCDW9XC8DzviExBXDlrgcyqICWObvZYGpIkj2rqPJuIxtxbj45OyByi1bMZwNczN1H2QAY2Onjux5HLpoyZMaXaZY6KdFXFIqKdKgFRToigFRRRQkVEU6KEmVFOioIFVa+I+K7Phd8gAz2a6/tXUB+6as0VTPi5cI4TciNbloH0zzp7gVEtMmO0cWuKG7w23++tW+KMNdP1eh/GmxmsaNhrMtOrsvK/b8CGItrNzDXrueBq1khGb1yk5vQtVJNGqITsxOproPw95Pt4l7ZJYFCLjsp+sv/b/ZkwJ33qiYa0C2u1d3+FfDFtYJmUf5lwmT4KAAPSS3zNEuUkhJ8Ytm3ewX0jjCPIKYK1t/8i/JiPK2Fb3XzqzxQBTrYlRkbsxCxtUDz7gBd4biBE5U7UDztEXPwUj3qwVhdtBlKsJDAqR5EQfuNH2qC6dnMuV7ouJqFh0ggeQgj5ED2qf4H8MsBaAfsjdJAI7Zu0C6bBQAp9wapHBbF3CY58K7R2bHKejKYKsPVSD7117hgPYpPgflmMfdFY8Eam0zVlf6po8cDwDD2DNixatnxS2in5gTW9FZUVtMhjTp0qAVFOigFRTpUAoop0mYAEnQDUk6ADxJ6UJClVU418Q7NuVw4OIcfq6W19X6+2nnVXuc049iW7ZUn7K20Kr5CQT95quWSKLY4pP6OrxRRRXZUFVv4i4W2/CsT2okInaLBgh1IyEe518iRVlqqfFG5HCMRM69munnet7+WlQ30Stnz5MbV7AyZHWvFt698ONPc/lWQ1nX/gziQcPiLR1IdXg/qumU6eHcj5VyrmPCraxuIt2xCpeuoo8FW4wA9gI9qu3wnulcYSNiFQ+BDuP6T7VReK3TcxN59y92438zs3511yuNfByo07N7guFXQ7k6enn4GvoHl7B9lhLKEQQgJ/ebvGfc1yb4a8ufSboLg9nbhn8GM91Pcg+wNdrpgj25M4zPpRFToqKw/M1i5cdLT5zbgMVEqCZ0Dfa+qdprS5KKtlKi3olaK004vaP2o1jUMPyr2XFodnU/xCoU4vTJ4teDnPxLw3ZY/DYgbOptt622n/8ALj+Wr3wHE57Cnw0/P86rvxTtr9Ct3Dr2d+2R6MrgifPT5CsuT+PWyoUNoQN+nh6eFZ5PhlT+S5LljouNFIU61GcVFOlQkKKKKECpMwAJOgGpJ2A8SagOZ+blwhCKjXbrLmVQYUCSAWO41B0jp0qi8Rx2IxRP0m53N+yQ5LY9fGPEyfOq5ZFEtjicu30i28Z+Ilm2cmGH0i5+yYtj1f7Xtp5iqfxDH4jFmcTcOTfsk7tsR4+PvJ860Tjba6Wlz+MaWx6ud/aa0b7vcPelv2FkWx69W96yzzX0ao40tG79PtoClsZyP1Yygx9pjp+Na54jc/XQeQQkD361qX7yW1l2mDGRNQD4E7CtO7xwgnIlsr0JDEkepqm5PRZ0tn0bRRRXpnnBVd+IZX/CsVnEjs9P3s65D7NlPtViqI5o5eGNw/YPca2jMpcpGYqskKJ0Heyn+GoegtnzSal+A8Hu4gXFs2zcKqXJXUqqxOn8W25jSvPmc/8AXYiFyAXrihYAyhWKgQPICun/AAQtRh8Q0bvb73oH09RIPuKzJW6NLdKys8q8RNvD3xbgXUVrinzC6H2I++qzw3glx7mXLJ2GsySYAmrjzThRg+LsYi3c75HTJdBDiPJs3yFZ8r4MLiFQnU3F7090KsEv6ZZNUzTi6Xk7i1JWdO5Z5fXB4ZbS6kau36znc+nQeQFenG+P2cJbz33y/qqNXc+CL19dh1Iqo80fFRLc28FFx9Qbp/y1/cH+ofPb1rl+Ox9y/cNy67Ox3ZjPt5DyGlbHNR6RmUG3bLFzT8QL2LlFm1ZOnZqe8w/9xh9b93b13q2fC7lC9cwz37bW8rtkCksGBtkydo+1XLgsRrNd3+E/ErVnhyIbtos7Ncy9ooZcxAylT17v31lyO/caIKtGw3LGJG6Aifssp6npPnUVjuFX1gmzc6z3CRueo8q6bbxIImD9x/AmkcUviR6qw/EVT+NeGdqT+DlD3yHh1gQBBHp0NeVzKpICrEnQKo6+Q8K6vKsYlT5SD91edzg9tvrWrZ/gX+lccGdWjm+G42bamNp2jatoczt4KfmPwq13+WcOR/lgT4Fh+BiozEcjWG+qXU+TAj7xUrJOPSYeOMu6Ixea16r8m/2rZt8x2zvmHsD+da1/kEa5bx32KT+BrTucnXVPddD/ADKfwNWL1E/kh4I/BZMNiluCUMjbYjXQ9fWs7t0KpZiFUalmIAA8SToKhsLhMTZw9wIltrgMrnc5Dpr9USTtpp6iucccvYq7cIxhYsmuVoW1b6gqgOXbqZPrWn/oSim9lH4Hy+iS5y5gtXr4bDfpcqhTcMrbBBbYnVtG6aedVq4WuHvEv5Du2x7dfevDE8UtoDr2jrHdnKoJn5+1RuIx92+0D/LI0UKAAPGB19azSlKbt9F6SiqXZJYjH20gM2cnYLogj9r+lRV/it25ATu5TOVdj4SOvvXtY4L0cz5DUj36VLWMAqjWFB92P5/KuLitdnVN7IOxwolpfSeka/KpROECBC/M1um6iqYAE6Andj5D+vyrD6d4n/yI+6RFR+zJ6R3WiiivVPOClTooD5/v8uHF8dvYe0GCnE3c7fWNu2Lh7Rz98eoFdf5H5f8AoeDFthlZ3e6wmSuc91CR1CBAfMGlw7gWHwD4nE3LgD4i47vduMFCqzl1tLJ2HzJHoBUeafisWzW8DKjY32HeP/1ofq/vNr5Deq0lHtnbuXSIz4q4cjiIZ3BVrSZVGrIBIII6S0sPHNVVxnE3uBV0hVCwNJA07x614uWdizsSWMszElmJ6knc0xAGnzqmX7Oy2PSow7OIJrC9eA369Ovyptfn6v8AMd48QPzNadxdfOdzuf73oSZi/mkT7enn1rqfKJP0G0AiFWXUkKxVi+Urrou+bzhvKeVBYj3HlpXUuT7kYC20M2RHaIB+ozQAQNdCwjoY8qpy6Lcey0YGzhVudmttEcmGcqQE0zk5FKwAkGekjeawZrx71m/cshtVcXLotocwA7W1cL9ms92RME9Ouhw2L1pz3ZdMnaF5bPcUKSdI/UEyNDBk7T1nCMlsKr2s1yLd0J+kRhBIViYBBMgjeKoLjQv8dxSlR27EllVrd23bbvDvCCiLIOWQZIIGhk6b+E5iusoZexcGCMq3Leh2JIc7gGPQ9NairoyW3tXHJe0bllCCZYiSCJB7wUk+Jlt+hh+Lm0xJGpY28un1mDXLjGN8y5dd9j6AWc8cZCwdUhdSUxVwgDpOa3C+kmOteLc4Kv1reIEyAR9EuKxGvdIcE6a1Vnw1w3L1213YtA5U7wBEwyrOggqCP2B1Na4cEFgQFtsuZROZYIKssjRgCrBuoJ3gRILk3NtsHvZwCJ72HuzMkfYLCNDr5UrfNFhv9W0P3nyemjCqq2DuoUlyouaEF0YgIy94qIhHEbAQVmN63HxRXDDspLKyNcUmbgtMdWCkgZoj7wNgDzRJafpytopQ/u3EP51DcY5PsYsk37dwMRlzK7DTWNASvU6kVF8UtTlZ+9Ocw9vtV7gUiFCZtRm8YA2ia0MFltSDZLd8FcoGZDmzNbJU95QpzrI1QEawJ7g+Ls5krVFJ4xyeMNiXtlzdykEHUaMAQGJ6wdYrOxgYiBp4LoPnVy50w/8A12YmQ1tSBAgQY9/U+NQpSR5fKu8kXyZXB9I8EwYC/kK0cbbyEBQYgGI0Op3qWMmozi+6wQO6NT6kaedc1R1ZH4lSEBj7XnsQOnnTS+8f5Z+de4vEhQBJGp8oGnXetG5mnUb6/Wjfymujk+hKKKK9EwBUDzhzauAsq5Q3GclUUEBZAnvNuB6A+1FFct0iY9s4zx7mW/jXzX2mNEQaW016L7bmSfGo9LEb6miiqNl6HiLmTfU9PD3rUv3J+trv6CNdKKKBGGx89P8Af8aY3Hr+VKihJ5PcmfKf6fnXWORHb6AhUx2faNuSGKF3KldoKZtejQYooqnNpFmPZvDFrYOJPZplcm4SA2ZRcZ9LalsqmQwIETodCSK9cFg2F/KjSlxEZS4BZTJ1IAgnVYPrRRWdlxjiWi2Q8sT2jEiVluj7nXvjukEanXTXy4i4W2hURIF4NOZpQDMDp/23Kx5+VFFESbXBuKOt3EW9JQhdRmBS5bFwL0IOZWBPQEb1p4m6pZiAR2gyttqADHls1FFSQjbey+gMMGBjNqVYKAY00EjMPP1kYMWXEpnbPNvtpgTCXFsvbM9JdHHmp8adFPIJeziQ4/RFrbEiQICzlIyyNcsmfGQKhWvTfudr3yoYHwzWsrI4Jkg5bw/ljaiigZ6c2DM9gnc2RJ8w2pqvv/zRRV8tlMdGJaozirwU8YI9RIkT0Bmiiqztkf8ARxE7f79BEaVtLgiRPd/v2oormTY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data:image/jpeg;base64,/9j/4AAQSkZJRgABAQAAAQABAAD/2wCEAAkGBhQSDxQUEBQVFBUUFhUUFRQVFBQUFBQVFRQVFRUUFRQXHCYeFxkjGRUVHy8gIycpLSwsFR4xNTAqNSYrLCkBCQoKDgwOGg8PFywcHCQpLCwpLSwpKSwsLCwsLCwsLCwsLCwpKSwpKSwsKSwsKSwsLCwsKSksKSwpKSksKSwpLP/AABEIAOYA2wMBIgACEQEDEQH/xAAcAAACAgMBAQAAAAAAAAAAAAAAAQUGAgQHAwj/xABCEAACAQIEAwYCBggFAwUAAAABAhEAAwQSITEFBkETIlFhcYEHkRQyQqGxwSNSYnKCktHwFTND4fEkU6I0Y2Rzsv/EABkBAQADAQEAAAAAAAAAAAAAAAABAwQCBf/EACURAAICAgIBBAMBAQAAAAAAAAABAhEDMRIhQQQyUWETInEjFP/aAAwDAQACEQMRAD8AuFOiKIr1DAFFApxQBRRFEUAUUUUAUUUUAUUUUAUUUUAUUUUAUqdFAKinSoAoooqAKiiigClTooBUqdKgPSKIpxTqQKiKdFAKKKcUUAqIp0RQHniL6ojO5CqoJJOwA3NV/A80i5dJXVCoIGYSACRmgbEyNPStH4r41rfD4X/Uuoh9AHf5Sorm/Arl+6HtLiHRoUpqY0aWXMBKCNdwNNayZ8jXSdGjFBPtnd7bhgCNQdjWVVHkPiN4tdw99hcNoKy3B9oHQhgdmBOvjHzt8VfjnzimVTjxlQqKcUVYcCoinFEUAoop0RQCpRWVFAYxRFZRSioAopVlSigFFEU4ooDGKKyilQHpFEU4oigFFFOKKAUUVX+I884S1nU30DLH7YljEiPrR1HlUcvOeHlJxALMe8GcwQQCsLEAarroNTWfJ6iMOtlscTl9FyivPt1mMyz4SJ+VVh+MWsQjIHJCwSAdgZExIzAFSI8QahLWHw7d4JbOrgnKrao2VtYkiYInWDVL9Z8RLV6f7Jb4q2weGtMSHQrOmozTHtI965xwLDosPcVmUgLpmV0MkC6hH1gCQJBkEjwqyXBbxGYA2yEYJFwZzkAkqjnvBZnTWNdorIcqgjupCznAt33BDDaA4j5EVTlzc/FFsMfFE9yrCY5xmLdrYBzERma04E7DXLcHQbVc65fw1xYv272e8DZzh0uBmItv9YOoGZVkCHAYAqNTFdIwWPt3VDW2DAgHQg6HY+lafTTXHjfZRni7s96KyioDm7mUYWy2Qqb7AdmjSdzBdgPsgT4SRFa26M6Vk3cuBQSxAA3JIAHqTtVH4rz3faRgbSkTAuXNcw/WCSMo9ZO2gqncZ5oe8VbEOHKiMoGW2PPINCfMzWgeZQNNYrJkzN9RNMMSXuOgWucsZoHs2zC94jtIJ33Gg9p29q3OB8+G8+S9h2tbzczE2/YlR+PzrntnmlywC90Qxk791Sfy084rz4jxi7fAt2VYyNQILEjx8qpWXInsseOD8HU73ONpry2cOwuOzBcwPdGupH60fL1qw1yfknCi1dS5mUXCWUqWViAFMbHWTO233i3WePXMRxFbCrlSyS7QSc2VdCT+qWYAD18RV+POpN3sqnhpdFqpRWVEVqM5jRTooBUqyoigMaVZUVAM4oinRUgVY3bQZSrAEMCCCJBBEEEeEVnRQEanLeFERhrHd1H6G3ofGSKr3NfJ1hbdzF2gLb2rTFlyhrV1VT6j2z4gASpB+VXSKhecknh+JHjbI+ZAI/L3qucY12juMnezgdrjTpOSBJBI1iIgrvMHTr0p/wCOXCgQGAMxncyxlj4VZuYeBWLBAVe6VS4xJkx2qoRPhFw/IVSimVip3BIPqDFedFqXZudolcJmYqBoIgawDm01bzner/y7ibiqAWJgdWzEd2R9n+4NUDA3zprIG+0gHeCf2S23VRVw4ZjWLb97QHvdSQDp+80+/wAuMhMdltv4Nbirm3GzLIZTtKuPqnTp+E1GXOHtbYGwYu6sB9VLpEZkMaK5kEOoE/aBg1t4LHDLJOgE6we7E/cuX76wPEbdwrluJIbMpZ4jIwUgGNtWHXeelUqyx0Z8N+JNvsCbyXVcKSudCM5AMDNsdRH5VzLivGbl5y1xzcc/WY/cB4KOgFbvGL7qWsu4IRjOUkqWBPXrEx4TNQF254aVuUpONNmbirtIxYFjrTVAP73/AKCvPNtXuv3n+4rkkAknX8YH/FWvh/AHuqHw9y2VAm4o76g6xIJkaCqlfNbnAuJXLZYKxCkaj8x4VzPXR1EnrXE7dvEFclsNaA1URnmM0abxGhPvpXVOVuHhMOjsD2t1Ve4zTmJIkAztAO1cm5Z4cl7G2y8wbqCDqrCRIM+ekV3IVd6aKuynPJ1QqdOitxlFFKnRQCop0qgCpRWVFAZ0U6KkCop0VAFUVzX/AOhxHlbJ+RBqWiormuyzYDEKm5tNt8z9wNRLTJWznHO1v/pXbf8AR2gPL9Ksx6x91c1uDWa6jzND8PuZSDFu2RGuguEn+/KuXZZrysWj0Z7JHhVgsdMoHi3of+farlhUj7SDQgjK2n1hO395a0OB4y1h7cORM6gbn3IgiOsxrXhxbjjXAcoyJGoG5AG7MPfTz96NOTItJEhxLnZVS5aVVdiGVbimAMwaTH2tW/8AEa1U0uMSpzQNJ8QQSd/WTWs+JzH6ojbzn1qQsQGHd02CEyTpESB98eddxio6OW29hdeZnb8a07hnWty9Yg6zGsSII8mHRq0rgiK7IPB2ivQXfzryKzvoK9kE7EdBGs9dfT+tQSO2JNS/BsC1wgKpJdoVQNWJ0Are/wAAZbauySLggAbqCQNxvpNdM5F5bt2rS3sveYHJP2EJMR5sOvhHiZiK/I6REpcFbMuWORreGIuXDnuwI/7ds9cg6n9o+0VaKdFehGKiqRjlJydsVFOlXRyFKnRQCpVlFKKAVFOKKEmcUU4ooQKinRQCqK5s7T6BiOxUvcNp1VVEscwymB1IBJ9qlqIowcI4QWXhmLLCDIUAiIkgMD8zUJwXh3aXJmFUFiegI1qw/EHiNwcQxdkd227pKwNTkQ5p3knU1B22hQo0A6ePrXm8KbRv5WkzYv45rjgOZPTQAaegrWxeIGQKOu58z0rwut1EyNvnH9a87KZ38QPvPnXWjnZu8P4bmWVgtJEfqjSPUnX5Cszwu6XiCvm3dAI218a8YCaoSpHUHWasHBOOZmVboiQArdGjSAse8eWnhXEm0juNMieIqC5BIVgB17raQYPQ6DeaisRZaTpoI1Gog7GR46V1HC8uYW/BuLA+3oIAOpKgfORvXOeaMGLWLuIhJQGUkjRWE6AABZ10AEVxCd9HUo12RTbnyEf371sWcSEykKDG8zrrvT4dgg5bMGgKx7u5IBKqPMnyPpUpgOUb9+fo6dqF3AZEuRtJUtpDae3vVnmjj7LpgMWMTfw9uCouJbkSCApjNBGh0n3auogaaaeXh5VU+R+RRg0D3XL3WUZgcpS2fBNJkbTPjVuitWDG4J2Zs01J9Cop0VoKRUqdFAKinRQGNEU6KgkVKsopUB6UU6KECop0RQCop1Ac3c1W8HZMn9K6N2SxPeiAx8FB/CjdBKzkvOuJW9xe+VgqHCzIAJRVtkydAJVtajMfcCdFAIkAkn78ta2DYlmuHXXc+NeXEcSSTJkf3pWFu3ZtSpUeVzFFpPToBtNbOHOVQBua0ktyVXxMn8TUmuGkwrAeZ0FckmvMtB61KWsCTb7+oMQRuCDv5ET99GC4MGObOsDqZC6eBO9SdvHWjbW0f8wnQr9UeMk+NVyd6O0bHA+OMjCxiDlfe3cIgP0g+cjbr013guZcE5vs5hg50I1EQAB66VZ8dwEYzDiIV1UMjawZ6E+B+6oDD8XZHFjEJDhgrF4MwCRIOkkhRPUGuI9O0dvVFp5H4Yi4VX0zMWBPUd6Mv3Ka6FwHs+xi2AMrMHAEd9jnYn1zZv4qo/B+NBEyMpjddkyzqwgCDrPhUvwDHE4zMgYq4Ft1AkCM5W4Y8yFnoDXWCfHJ/TjNC4fwucUU6K9U84VKnRFAKinRQGNEVlFKgFRFOKKAVKnRQkzopxRQgIoiitfiGOWzae7cMKgLHx8gPMmAPWgIDnnnAYG0AgDX7oItA6qI0Lt5CdupHhNcT4tjnuEvccuzySzGWZidT5DyFe3G+OXMXiHv3jqe6q9EWYCr5AH8+tRtps10eC9PPpWSc+TNUIcUb9jDwoExGvv1JqMvr4+lS1w90+O1RGMOsDpVbO0YWrnemt5MT3tPT51GgV6q1QdG/fx5Ginynr8+grXXER6+J8a8Dc8KStrJ18vGgOk8m424+HYuAwUESZkBY/rXnd4Th8ZcF26SNxpADgHuyP6VschDNgsQvijke9szVVwHEw2UDpoB/Wszu3Ran0THEOV7VmXtXLqiRCh8vrqNT1q4fDmwxuXWghFUKASxJZjuS2uyn5iq2mLzBS8QAWA+UfnXQuSuHm3hFLCGusbpncBoCj+UA/xVd6dOU+/BXmfGHXknaKdFemeeKinFFAKinRQCpU6KgCpVlSoSKinRQGdFFFAFcy+LfH4ZMMp0Ci648SSQgPoAT/EPCum1wrn3BXf8SxHbkkFwUJ62yP0YHkF7vqDVeV1E7xq5FTvYgmI2mZrPhWHZrqogLOTMCOgnWdABGp6Ca92t7g1jg+IdiHyKCzjKxOvcmSvoSBPkI8axuzWiduNYVMrkF2VwHVXKZoGxIyt9od3x6mKqbnWpvE8zNfUW7qrlGqZRBRxEMPLSCPA1Bs2pqIp+SWKiaKIrogKIp162MOzHuiagHU/hsyC0ULKcwObXYRH5GuaDCtbxBtwcyOyEfusVP4VZeU+C3HugW2hmygAyBJPU+G1V25iLlvFO10fpA7Zw24YMcw+c1Wk7bOr0Xnh/L9y5BYgL1+WwrrtkQq+g/CuZ8u403HYdE0941q8cu8WW6hQEFrRKEAzt4+BHh6HrXfpZVJpnHqI3FNEvRRTr0TCKinSoBUU6KEiop0qAVFOKKAVEU6UVBJnRTooQKua/FrDxcs3I+wyz5q06/wA9dLqlfFXBlsIlwf6bkH0dY/FV+dcZPazuHuRxtrlaF/etu9oBWpcrIazz7TWkKxYULQGdOKxLV7YS0bjhVEk6D1qAecVvWL5tlCmjDX1JGs10PnPkLC4XDWbeGVmxOJvJaRncsfFiFELE5Rt9qovnbkM4O8Ht/wDp2CgMZhGCgMHb7MkFgT+t5GunFpHKkmSPJPEFuYi0ERluFwemQAasfLQMahvipwzs+J3CBAuql33IyN/5Ix96unwv4AVL32GkZLZ3mfrMD1EACf2jWv8AGjhU27GIH2Ga03o4zp8ir/zUhD/NsiU/3ogfh2xm6WnTvE+MgmtHgvEHtcXuG2wm4X2YRMnKDrG4gg7AmpXkxclm6Tp+iBPoq/0Fc+w+OZboufazZvc6n8TVEVbZc9I+k+DcUGIsLcylCdGRt0YbqY0I8CNCCDW9XC8DzviExBXDlrgcyqICWObvZYGpIkj2rqPJuIxtxbj45OyByi1bMZwNczN1H2QAY2Onjux5HLpoyZMaXaZY6KdFXFIqKdKgFRToigFRRRQkVEU6KEmVFOioIFVa+I+K7Phd8gAz2a6/tXUB+6as0VTPi5cI4TciNbloH0zzp7gVEtMmO0cWuKG7w23++tW+KMNdP1eh/GmxmsaNhrMtOrsvK/b8CGItrNzDXrueBq1khGb1yk5vQtVJNGqITsxOproPw95Pt4l7ZJYFCLjsp+sv/b/ZkwJ33qiYa0C2u1d3+FfDFtYJmUf5lwmT4KAAPSS3zNEuUkhJ8Ytm3ewX0jjCPIKYK1t/8i/JiPK2Fb3XzqzxQBTrYlRkbsxCxtUDz7gBd4biBE5U7UDztEXPwUj3qwVhdtBlKsJDAqR5EQfuNH2qC6dnMuV7ouJqFh0ggeQgj5ED2qf4H8MsBaAfsjdJAI7Zu0C6bBQAp9wapHBbF3CY58K7R2bHKejKYKsPVSD7117hgPYpPgflmMfdFY8Eam0zVlf6po8cDwDD2DNixatnxS2in5gTW9FZUVtMhjTp0qAVFOigFRTpUAoop0mYAEnQDUk6ADxJ6UJClVU418Q7NuVw4OIcfq6W19X6+2nnVXuc049iW7ZUn7K20Kr5CQT95quWSKLY4pP6OrxRRRXZUFVv4i4W2/CsT2okInaLBgh1IyEe518iRVlqqfFG5HCMRM69munnet7+WlQ30Stnz5MbV7AyZHWvFt698ONPc/lWQ1nX/gziQcPiLR1IdXg/qumU6eHcj5VyrmPCraxuIt2xCpeuoo8FW4wA9gI9qu3wnulcYSNiFQ+BDuP6T7VReK3TcxN59y92438zs3511yuNfByo07N7guFXQ7k6enn4GvoHl7B9lhLKEQQgJ/ebvGfc1yb4a8ufSboLg9nbhn8GM91Pcg+wNdrpgj25M4zPpRFToqKw/M1i5cdLT5zbgMVEqCZ0Dfa+qdprS5KKtlKi3olaK004vaP2o1jUMPyr2XFodnU/xCoU4vTJ4teDnPxLw3ZY/DYgbOptt622n/8ALj+Wr3wHE57Cnw0/P86rvxTtr9Ct3Dr2d+2R6MrgifPT5CsuT+PWyoUNoQN+nh6eFZ5PhlT+S5LljouNFIU61GcVFOlQkKKKKECpMwAJOgGpJ2A8SagOZ+blwhCKjXbrLmVQYUCSAWO41B0jp0qi8Rx2IxRP0m53N+yQ5LY9fGPEyfOq5ZFEtjicu30i28Z+Ilm2cmGH0i5+yYtj1f7Xtp5iqfxDH4jFmcTcOTfsk7tsR4+PvJ860Tjba6Wlz+MaWx6ud/aa0b7vcPelv2FkWx69W96yzzX0ao40tG79PtoClsZyP1Yygx9pjp+Na54jc/XQeQQkD361qX7yW1l2mDGRNQD4E7CtO7xwgnIlsr0JDEkepqm5PRZ0tn0bRRRXpnnBVd+IZX/CsVnEjs9P3s65D7NlPtViqI5o5eGNw/YPca2jMpcpGYqskKJ0Heyn+GoegtnzSal+A8Hu4gXFs2zcKqXJXUqqxOn8W25jSvPmc/8AXYiFyAXrihYAyhWKgQPICun/AAQtRh8Q0bvb73oH09RIPuKzJW6NLdKys8q8RNvD3xbgXUVrinzC6H2I++qzw3glx7mXLJ2GsySYAmrjzThRg+LsYi3c75HTJdBDiPJs3yFZ8r4MLiFQnU3F7090KsEv6ZZNUzTi6Xk7i1JWdO5Z5fXB4ZbS6kau36znc+nQeQFenG+P2cJbz33y/qqNXc+CL19dh1Iqo80fFRLc28FFx9Qbp/y1/cH+ofPb1rl+Ox9y/cNy67Ox3ZjPt5DyGlbHNR6RmUG3bLFzT8QL2LlFm1ZOnZqe8w/9xh9b93b13q2fC7lC9cwz37bW8rtkCksGBtkydo+1XLgsRrNd3+E/ErVnhyIbtos7Ncy9ooZcxAylT17v31lyO/caIKtGw3LGJG6Aifssp6npPnUVjuFX1gmzc6z3CRueo8q6bbxIImD9x/AmkcUviR6qw/EVT+NeGdqT+DlD3yHh1gQBBHp0NeVzKpICrEnQKo6+Q8K6vKsYlT5SD91edzg9tvrWrZ/gX+lccGdWjm+G42bamNp2jatoczt4KfmPwq13+WcOR/lgT4Fh+BiozEcjWG+qXU+TAj7xUrJOPSYeOMu6Ixea16r8m/2rZt8x2zvmHsD+da1/kEa5bx32KT+BrTucnXVPddD/ADKfwNWL1E/kh4I/BZMNiluCUMjbYjXQ9fWs7t0KpZiFUalmIAA8SToKhsLhMTZw9wIltrgMrnc5Dpr9USTtpp6iucccvYq7cIxhYsmuVoW1b6gqgOXbqZPrWn/oSim9lH4Hy+iS5y5gtXr4bDfpcqhTcMrbBBbYnVtG6aedVq4WuHvEv5Du2x7dfevDE8UtoDr2jrHdnKoJn5+1RuIx92+0D/LI0UKAAPGB19azSlKbt9F6SiqXZJYjH20gM2cnYLogj9r+lRV/it25ATu5TOVdj4SOvvXtY4L0cz5DUj36VLWMAqjWFB92P5/KuLitdnVN7IOxwolpfSeka/KpROECBC/M1um6iqYAE6Andj5D+vyrD6d4n/yI+6RFR+zJ6R3WiiivVPOClTooD5/v8uHF8dvYe0GCnE3c7fWNu2Lh7Rz98eoFdf5H5f8AoeDFthlZ3e6wmSuc91CR1CBAfMGlw7gWHwD4nE3LgD4i47vduMFCqzl1tLJ2HzJHoBUeafisWzW8DKjY32HeP/1ofq/vNr5Deq0lHtnbuXSIz4q4cjiIZ3BVrSZVGrIBIII6S0sPHNVVxnE3uBV0hVCwNJA07x614uWdizsSWMszElmJ6knc0xAGnzqmX7Oy2PSow7OIJrC9eA369Ovyptfn6v8AMd48QPzNadxdfOdzuf73oSZi/mkT7enn1rqfKJP0G0AiFWXUkKxVi+Urrou+bzhvKeVBYj3HlpXUuT7kYC20M2RHaIB+ozQAQNdCwjoY8qpy6Lcey0YGzhVudmttEcmGcqQE0zk5FKwAkGekjeawZrx71m/cshtVcXLotocwA7W1cL9ms92RME9Ouhw2L1pz3ZdMnaF5bPcUKSdI/UEyNDBk7T1nCMlsKr2s1yLd0J+kRhBIViYBBMgjeKoLjQv8dxSlR27EllVrd23bbvDvCCiLIOWQZIIGhk6b+E5iusoZexcGCMq3Leh2JIc7gGPQ9NairoyW3tXHJe0bllCCZYiSCJB7wUk+Jlt+hh+Lm0xJGpY28un1mDXLjGN8y5dd9j6AWc8cZCwdUhdSUxVwgDpOa3C+kmOteLc4Kv1reIEyAR9EuKxGvdIcE6a1Vnw1w3L1213YtA5U7wBEwyrOggqCP2B1Na4cEFgQFtsuZROZYIKssjRgCrBuoJ3gRILk3NtsHvZwCJ72HuzMkfYLCNDr5UrfNFhv9W0P3nyemjCqq2DuoUlyouaEF0YgIy94qIhHEbAQVmN63HxRXDDspLKyNcUmbgtMdWCkgZoj7wNgDzRJafpytopQ/u3EP51DcY5PsYsk37dwMRlzK7DTWNASvU6kVF8UtTlZ+9Ocw9vtV7gUiFCZtRm8YA2ia0MFltSDZLd8FcoGZDmzNbJU95QpzrI1QEawJ7g+Ls5krVFJ4xyeMNiXtlzdykEHUaMAQGJ6wdYrOxgYiBp4LoPnVy50w/8A12YmQ1tSBAgQY9/U+NQpSR5fKu8kXyZXB9I8EwYC/kK0cbbyEBQYgGI0Op3qWMmozi+6wQO6NT6kaedc1R1ZH4lSEBj7XnsQOnnTS+8f5Z+de4vEhQBJGp8oGnXetG5mnUb6/Wjfymujk+hKKKK9EwBUDzhzauAsq5Q3GclUUEBZAnvNuB6A+1FFct0iY9s4zx7mW/jXzX2mNEQaW016L7bmSfGo9LEb6miiqNl6HiLmTfU9PD3rUv3J+trv6CNdKKKBGGx89P8Af8aY3Hr+VKihJ5PcmfKf6fnXWORHb6AhUx2faNuSGKF3KldoKZtejQYooqnNpFmPZvDFrYOJPZplcm4SA2ZRcZ9LalsqmQwIETodCSK9cFg2F/KjSlxEZS4BZTJ1IAgnVYPrRRWdlxjiWi2Q8sT2jEiVluj7nXvjukEanXTXy4i4W2hURIF4NOZpQDMDp/23Kx5+VFFESbXBuKOt3EW9JQhdRmBS5bFwL0IOZWBPQEb1p4m6pZiAR2gyttqADHls1FFSQjbey+gMMGBjNqVYKAY00EjMPP1kYMWXEpnbPNvtpgTCXFsvbM9JdHHmp8adFPIJeziQ4/RFrbEiQICzlIyyNcsmfGQKhWvTfudr3yoYHwzWsrI4Jkg5bw/ljaiigZ6c2DM9gnc2RJ8w2pqvv/zRRV8tlMdGJaozirwU8YI9RIkT0Bmiiqztkf8ARxE7f79BEaVtLgiRPd/v2oormTYP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419251" cy="359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20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Красная площадь в старину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4706" y="1844824"/>
            <a:ext cx="6931669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210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96863" y="5387975"/>
            <a:ext cx="7772400" cy="1470025"/>
          </a:xfrm>
        </p:spPr>
        <p:txBody>
          <a:bodyPr/>
          <a:lstStyle/>
          <a:p>
            <a:r>
              <a:rPr lang="ru-RU" dirty="0" smtClean="0"/>
              <a:t>Храм Христа Спасителя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orldzap.ru/images/hram_hrista_spasitelya_oplot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5734" y="1124743"/>
            <a:ext cx="6834658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395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411760" y="5157193"/>
            <a:ext cx="4608512" cy="1092796"/>
          </a:xfrm>
        </p:spPr>
        <p:txBody>
          <a:bodyPr>
            <a:noAutofit/>
          </a:bodyPr>
          <a:lstStyle/>
          <a:p>
            <a:r>
              <a:rPr lang="ru-RU" sz="6600" dirty="0" smtClean="0"/>
              <a:t>Арбат</a:t>
            </a:r>
            <a:endParaRPr lang="ru-RU" sz="6600" dirty="0"/>
          </a:p>
        </p:txBody>
      </p:sp>
      <p:pic>
        <p:nvPicPr>
          <p:cNvPr id="3074" name="Picture 2" descr="http://media-cdn.tripadvisor.com/media/photo-s/01/a5/7c/bf/ulitsa-arbat-street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45" r="12545"/>
          <a:stretch>
            <a:fillRect/>
          </a:stretch>
        </p:blipFill>
        <p:spPr bwMode="auto">
          <a:xfrm>
            <a:off x="971600" y="826590"/>
            <a:ext cx="7056784" cy="433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294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899592" y="5373688"/>
            <a:ext cx="7380808" cy="798512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18 веке был основан Петровский театр, названный впоследствии Большим. Большой театр – центр русской и мировой музыкально- театральной культуры.</a:t>
            </a:r>
            <a:endParaRPr lang="ru-RU" sz="1800" dirty="0"/>
          </a:p>
        </p:txBody>
      </p:sp>
      <p:pic>
        <p:nvPicPr>
          <p:cNvPr id="6146" name="Picture 2" descr="http://biletcenter.ru/uploads/posts/2010-05/1274706116_1259450162_teatr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7" r="2627"/>
          <a:stretch>
            <a:fillRect/>
          </a:stretch>
        </p:blipFill>
        <p:spPr bwMode="auto">
          <a:xfrm>
            <a:off x="1043608" y="836712"/>
            <a:ext cx="7071543" cy="451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878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5445125"/>
            <a:ext cx="5688632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Театр зверей</a:t>
            </a:r>
            <a:endParaRPr lang="ru-RU" dirty="0"/>
          </a:p>
        </p:txBody>
      </p:sp>
      <p:pic>
        <p:nvPicPr>
          <p:cNvPr id="7170" name="Picture 2" descr="http://cdn2.img22.ria.ru/images/52997/61/529976113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22" r="12222"/>
          <a:stretch>
            <a:fillRect/>
          </a:stretch>
        </p:blipFill>
        <p:spPr bwMode="auto">
          <a:xfrm>
            <a:off x="1187624" y="764704"/>
            <a:ext cx="65532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430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203</TotalTime>
  <Words>162</Words>
  <Application>Microsoft Office PowerPoint</Application>
  <PresentationFormat>Экран (4:3)</PresentationFormat>
  <Paragraphs>16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Путешествие по Москве</vt:lpstr>
      <vt:lpstr>Москва- столица нашей Родины</vt:lpstr>
      <vt:lpstr>Герб Москвы</vt:lpstr>
      <vt:lpstr>Слайд 4</vt:lpstr>
      <vt:lpstr>Красная площадь в старину</vt:lpstr>
      <vt:lpstr>Храм Христа Спасителя</vt:lpstr>
      <vt:lpstr>Слайд 7</vt:lpstr>
      <vt:lpstr>Слайд 8</vt:lpstr>
      <vt:lpstr>Театр зверей</vt:lpstr>
      <vt:lpstr>Третьяковская галерея</vt:lpstr>
      <vt:lpstr>Слайд 11</vt:lpstr>
      <vt:lpstr>Слайд 12</vt:lpstr>
      <vt:lpstr>Новый цирк на проспекте Вернадского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Москве</dc:title>
  <dc:creator>Just Do It</dc:creator>
  <cp:lastModifiedBy>1</cp:lastModifiedBy>
  <cp:revision>19</cp:revision>
  <dcterms:created xsi:type="dcterms:W3CDTF">2014-04-27T12:48:36Z</dcterms:created>
  <dcterms:modified xsi:type="dcterms:W3CDTF">2014-05-31T11:24:00Z</dcterms:modified>
</cp:coreProperties>
</file>