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3" r:id="rId1"/>
  </p:sldMasterIdLst>
  <p:notesMasterIdLst>
    <p:notesMasterId r:id="rId13"/>
  </p:notesMasterIdLst>
  <p:sldIdLst>
    <p:sldId id="260" r:id="rId2"/>
    <p:sldId id="287" r:id="rId3"/>
    <p:sldId id="261" r:id="rId4"/>
    <p:sldId id="262" r:id="rId5"/>
    <p:sldId id="284" r:id="rId6"/>
    <p:sldId id="268" r:id="rId7"/>
    <p:sldId id="288" r:id="rId8"/>
    <p:sldId id="267" r:id="rId9"/>
    <p:sldId id="289" r:id="rId10"/>
    <p:sldId id="290" r:id="rId11"/>
    <p:sldId id="291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0" orient="horz" pos="2160" userDrawn="1">
          <p15:clr>
            <a:srgbClr val="A4A3A4"/>
          </p15:clr>
        </p15:guide>
        <p15:guide id="1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003300"/>
    <a:srgbClr val="000099"/>
    <a:srgbClr val="CC00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 noEditPoints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  <a:p>
            <a:endParaRPr lang="en-US"/>
          </a:p>
        </p:txBody>
      </p:sp>
      <p:sp>
        <p:nvSpPr>
          <p:cNvPr id="3" name="Заполнитель даты 2"/>
          <p:cNvSpPr>
            <a:spLocks noGrp="1" noEditPoints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/>
          </a:p>
          <a:p>
            <a:r>
              <a:rPr lang="en-US"/>
              <a:t>*</a:t>
            </a:r>
          </a:p>
        </p:txBody>
      </p:sp>
      <p:sp>
        <p:nvSpPr>
          <p:cNvPr id="4" name="Заполнитель изображения слайда 3"/>
          <p:cNvSpPr>
            <a:spLocks noGrp="1" noRot="1" noChangeAspect="1" noEditPoints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  <a:p>
            <a:endParaRPr lang="en-US"/>
          </a:p>
        </p:txBody>
      </p:sp>
      <p:sp>
        <p:nvSpPr>
          <p:cNvPr id="5" name="Заполнитель заметок 4"/>
          <p:cNvSpPr>
            <a:spLocks noGrp="1" noEditPoints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altLang="en-US"/>
              <a:t>Щелкните для изменения стиля основного текста</a:t>
            </a:r>
            <a:endParaRPr lang="en-US"/>
          </a:p>
          <a:p>
            <a:pPr lvl="1"/>
            <a:r>
              <a:rPr lang="ru-RU" altLang="en-US"/>
              <a:t>Второй уровень</a:t>
            </a:r>
            <a:endParaRPr lang="en-US"/>
          </a:p>
          <a:p>
            <a:pPr lvl="2"/>
            <a:r>
              <a:rPr lang="ru-RU" altLang="en-US"/>
              <a:t>Третий уровень</a:t>
            </a:r>
            <a:endParaRPr lang="en-US"/>
          </a:p>
          <a:p>
            <a:pPr lvl="3"/>
            <a:r>
              <a:rPr lang="ru-RU" altLang="en-US"/>
              <a:t>Четвертый уровень</a:t>
            </a:r>
            <a:endParaRPr lang="en-US"/>
          </a:p>
          <a:p>
            <a:pPr lvl="4"/>
            <a:r>
              <a:rPr lang="ru-RU" altLang="en-US"/>
              <a:t>Пятый уровень</a:t>
            </a:r>
            <a:endParaRPr lang="en-US"/>
          </a:p>
        </p:txBody>
      </p:sp>
      <p:sp>
        <p:nvSpPr>
          <p:cNvPr id="6" name="Заполнитель нижнего колонтитула 5"/>
          <p:cNvSpPr>
            <a:spLocks noGrp="1" noEditPoints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  <a:p>
            <a:endParaRPr lang="en-US"/>
          </a:p>
        </p:txBody>
      </p:sp>
      <p:sp>
        <p:nvSpPr>
          <p:cNvPr id="7" name="Заполнитель номера слайда 6"/>
          <p:cNvSpPr>
            <a:spLocks noGrp="1" noEditPoints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endParaRPr/>
          </a:p>
          <a:p>
            <a:r>
              <a:rPr lang="en-US"/>
              <a:t>#</a:t>
            </a:r>
          </a:p>
        </p:txBody>
      </p:sp>
    </p:spTree>
    <p:extLst>
      <p:ext uri="{BB962C8B-B14F-4D97-AF65-F5344CB8AC3E}">
        <p14:creationId xmlns:p14="http://schemas.microsoft.com/office/powerpoint/2010/main" val="158032247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2151A79A-A7F2-4DB7-8A3B-BF31301C1382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EE314529-6045-48EC-B140-D6CBB139E15C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A3F04C1D-8E2B-4A60-9B51-465D365FADB8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0EE30307-BE99-44A1-8D9F-A6E57C86A3F1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A1B670A0-395F-4286-AAED-79F55E53C377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2B81A9E3-9A41-487D-A130-F335675976B9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4B77A674-5F4B-4BDC-B43E-3726350495AE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3502214D-B1BF-4E22-B321-57A1376082B5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A74E4C1C-0864-4E5A-80D5-294009F8EFED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8CA013AF-F8C2-4200-967E-7AF8389F0EEA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28ACD2B3-F1B6-41C0-9020-289CE3436E09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EditPoints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altLang="en-US"/>
              <a:t>Щелкните для изменения стиля основного заголовка</a:t>
            </a:r>
          </a:p>
        </p:txBody>
      </p:sp>
      <p:sp>
        <p:nvSpPr>
          <p:cNvPr id="3" name="Subtitle 2"/>
          <p:cNvSpPr>
            <a:spLocks noGrp="1" noEditPoints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lvl="0"/>
            <a:r>
              <a:rPr lang="ru-RU" altLang="en-US"/>
              <a:t>Щелкните для изменения стиля основного подзаголовка</a:t>
            </a:r>
          </a:p>
        </p:txBody>
      </p:sp>
      <p:sp>
        <p:nvSpPr>
          <p:cNvPr id="4" name="Date Placeholder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71FD7FF2-845F-41B9-944F-35B90659B7D6}" type="datetimeFigureOut">
              <a:rPr lang="en-US" smtClean="0"/>
              <a:t>11/7/2023</a:t>
            </a:fld>
            <a:endParaRPr lang="en-US"/>
          </a:p>
        </p:txBody>
      </p:sp>
      <p:sp>
        <p:nvSpPr>
          <p:cNvPr id="5" name="Footer Placeholder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6" name="Slide Number Placeholder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Название и текст по вертикал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en-US"/>
              <a:t>Щелкните для изменения стиля основного заголовка</a:t>
            </a:r>
          </a:p>
        </p:txBody>
      </p:sp>
      <p:sp>
        <p:nvSpPr>
          <p:cNvPr id="3" name="Vertical Text Placeholder 2"/>
          <p:cNvSpPr>
            <a:spLocks noGrp="1" noEditPoints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altLang="en-US"/>
              <a:t>Щелкните для изменения стиля основного текста</a:t>
            </a:r>
          </a:p>
          <a:p>
            <a:pPr lvl="1"/>
            <a:r>
              <a:rPr lang="ru-RU" altLang="en-US"/>
              <a:t>Второй уровень</a:t>
            </a:r>
          </a:p>
          <a:p>
            <a:pPr lvl="2"/>
            <a:r>
              <a:rPr lang="ru-RU" altLang="en-US"/>
              <a:t>Третий уровень</a:t>
            </a:r>
          </a:p>
          <a:p>
            <a:pPr lvl="3"/>
            <a:r>
              <a:rPr lang="ru-RU" altLang="en-US"/>
              <a:t>Четвертый уровень</a:t>
            </a:r>
          </a:p>
          <a:p>
            <a:pPr lvl="4"/>
            <a:r>
              <a:rPr lang="ru-RU" altLang="en-US"/>
              <a:t>Пятый уровень</a:t>
            </a:r>
          </a:p>
        </p:txBody>
      </p:sp>
      <p:sp>
        <p:nvSpPr>
          <p:cNvPr id="4" name="Date Placeholder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71FD7FF2-845F-41B9-944F-35B90659B7D6}" type="datetimeFigureOut">
              <a:rPr lang="en-US" smtClean="0"/>
              <a:t>11/7/2023</a:t>
            </a:fld>
            <a:endParaRPr lang="en-US"/>
          </a:p>
        </p:txBody>
      </p:sp>
      <p:sp>
        <p:nvSpPr>
          <p:cNvPr id="5" name="Footer Placeholder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6" name="Slide Number Placeholder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Название по вертикали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 noEditPoints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altLang="en-US"/>
              <a:t>Щелкните для изменения стиля основного заголовка</a:t>
            </a:r>
          </a:p>
        </p:txBody>
      </p:sp>
      <p:sp>
        <p:nvSpPr>
          <p:cNvPr id="3" name="Vertical Text Placeholder 2"/>
          <p:cNvSpPr>
            <a:spLocks noGrp="1" noEditPoints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altLang="en-US"/>
              <a:t>Щелкните для изменения стиля основного текста</a:t>
            </a:r>
          </a:p>
          <a:p>
            <a:pPr lvl="1"/>
            <a:r>
              <a:rPr lang="ru-RU" altLang="en-US"/>
              <a:t>Второй уровень</a:t>
            </a:r>
          </a:p>
          <a:p>
            <a:pPr lvl="2"/>
            <a:r>
              <a:rPr lang="ru-RU" altLang="en-US"/>
              <a:t>Третий уровень</a:t>
            </a:r>
          </a:p>
          <a:p>
            <a:pPr lvl="3"/>
            <a:r>
              <a:rPr lang="ru-RU" altLang="en-US"/>
              <a:t>Четвертый уровень</a:t>
            </a:r>
          </a:p>
          <a:p>
            <a:pPr lvl="4"/>
            <a:r>
              <a:rPr lang="ru-RU" altLang="en-US"/>
              <a:t>Пятый уровень</a:t>
            </a:r>
          </a:p>
        </p:txBody>
      </p:sp>
      <p:sp>
        <p:nvSpPr>
          <p:cNvPr id="4" name="Date Placeholder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71FD7FF2-845F-41B9-944F-35B90659B7D6}" type="datetimeFigureOut">
              <a:rPr lang="en-US" smtClean="0"/>
              <a:t>11/7/2023</a:t>
            </a:fld>
            <a:endParaRPr lang="en-US"/>
          </a:p>
        </p:txBody>
      </p:sp>
      <p:sp>
        <p:nvSpPr>
          <p:cNvPr id="5" name="Footer Placeholder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6" name="Slide Number Placeholder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 sz="quarter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 noEditPoints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 noEditPoints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Содержимое 4"/>
          <p:cNvSpPr>
            <a:spLocks noGrp="1" noEditPoints="1"/>
          </p:cNvSpPr>
          <p:nvPr>
            <p:ph sz="quarter" idx="3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Содержимое 5"/>
          <p:cNvSpPr>
            <a:spLocks noGrp="1" noEditPoints="1"/>
          </p:cNvSpPr>
          <p:nvPr>
            <p:ph sz="quarter" idx="4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/>
          <p:cNvSpPr>
            <a:spLocks noGrp="1" noEditPoints="1" noChangeArrowheads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Rectangle 5"/>
          <p:cNvSpPr>
            <a:spLocks noGrp="1" noEditPoints="1" noChangeArrowhead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6"/>
          <p:cNvSpPr>
            <a:spLocks noGrp="1" noEditPoints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fld id="{5133CA3F-4B54-4A5A-9FE3-A1E838B2C607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 noEditPoints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 noEditPoints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EditPoints="1" noChangeArrowheads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Rectangle 5"/>
          <p:cNvSpPr>
            <a:spLocks noGrp="1" noEditPoints="1" noChangeArrowhead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Rectangle 6"/>
          <p:cNvSpPr>
            <a:spLocks noGrp="1" noEditPoints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fld id="{663F3AA4-FBAF-45BA-B034-C646E41720DC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 noEditPoints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 noEditPoints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Содержимое 4"/>
          <p:cNvSpPr>
            <a:spLocks noGrp="1" noEditPoints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Rectangle 4"/>
          <p:cNvSpPr>
            <a:spLocks noGrp="1" noEditPoints="1" noChangeArrowheads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Rectangle 5"/>
          <p:cNvSpPr>
            <a:spLocks noGrp="1" noEditPoints="1" noChangeArrowhead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Rectangle 6"/>
          <p:cNvSpPr>
            <a:spLocks noGrp="1" noEditPoints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fld id="{1059D82F-36C6-4C11-BA9B-0D35B8B1FC82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Название и контен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en-US"/>
              <a:t>Щелкните для изменения стиля основного заголовка</a:t>
            </a:r>
          </a:p>
        </p:txBody>
      </p:sp>
      <p:sp>
        <p:nvSpPr>
          <p:cNvPr id="3" name="Content Placeholder 2"/>
          <p:cNvSpPr>
            <a:spLocks noGrp="1" noEditPoints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altLang="en-US"/>
              <a:t>Щелкните для изменения стиля основного текста</a:t>
            </a:r>
          </a:p>
          <a:p>
            <a:pPr lvl="1"/>
            <a:r>
              <a:rPr lang="ru-RU" altLang="en-US"/>
              <a:t>Второй уровень</a:t>
            </a:r>
          </a:p>
          <a:p>
            <a:pPr lvl="2"/>
            <a:r>
              <a:rPr lang="ru-RU" altLang="en-US"/>
              <a:t>Третий уровень</a:t>
            </a:r>
          </a:p>
          <a:p>
            <a:pPr lvl="3"/>
            <a:r>
              <a:rPr lang="ru-RU" altLang="en-US"/>
              <a:t>Четвертый уровень</a:t>
            </a:r>
          </a:p>
          <a:p>
            <a:pPr lvl="4"/>
            <a:r>
              <a:rPr lang="ru-RU" altLang="en-US"/>
              <a:t>Пятый уровень</a:t>
            </a:r>
          </a:p>
        </p:txBody>
      </p:sp>
      <p:sp>
        <p:nvSpPr>
          <p:cNvPr id="4" name="Date Placeholder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71FD7FF2-845F-41B9-944F-35B90659B7D6}" type="datetimeFigureOut">
              <a:rPr lang="en-US" smtClean="0"/>
              <a:t>11/7/2023</a:t>
            </a:fld>
            <a:endParaRPr lang="en-US"/>
          </a:p>
        </p:txBody>
      </p:sp>
      <p:sp>
        <p:nvSpPr>
          <p:cNvPr id="5" name="Footer Placeholder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6" name="Slide Number Placeholder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>
          <a:xfrm>
            <a:off x="623887" y="1709738"/>
            <a:ext cx="7886701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altLang="en-US"/>
              <a:t>Щелкните для изменения стиля основного заголовка</a:t>
            </a:r>
          </a:p>
        </p:txBody>
      </p:sp>
      <p:sp>
        <p:nvSpPr>
          <p:cNvPr id="3" name="Text Placeholder 2"/>
          <p:cNvSpPr>
            <a:spLocks noGrp="1" noEditPoints="1"/>
          </p:cNvSpPr>
          <p:nvPr>
            <p:ph type="body" idx="1"/>
          </p:nvPr>
        </p:nvSpPr>
        <p:spPr>
          <a:xfrm>
            <a:off x="623887" y="4589463"/>
            <a:ext cx="7886701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altLang="en-US"/>
              <a:t>Щелкните для изменения стиля основного текста</a:t>
            </a:r>
          </a:p>
        </p:txBody>
      </p:sp>
      <p:sp>
        <p:nvSpPr>
          <p:cNvPr id="4" name="Date Placeholder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71FD7FF2-845F-41B9-944F-35B90659B7D6}" type="datetimeFigureOut">
              <a:rPr lang="en-US" smtClean="0"/>
              <a:t>11/7/2023</a:t>
            </a:fld>
            <a:endParaRPr lang="en-US"/>
          </a:p>
        </p:txBody>
      </p:sp>
      <p:sp>
        <p:nvSpPr>
          <p:cNvPr id="5" name="Footer Placeholder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6" name="Slide Number Placeholder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контен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en-US"/>
              <a:t>Щелкните для изменения стиля основного заголовка</a:t>
            </a:r>
          </a:p>
        </p:txBody>
      </p:sp>
      <p:sp>
        <p:nvSpPr>
          <p:cNvPr id="3" name="Content Placeholder 2"/>
          <p:cNvSpPr>
            <a:spLocks noGrp="1" noEditPoints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altLang="en-US"/>
              <a:t>Щелкните для изменения стиля основного текста</a:t>
            </a:r>
          </a:p>
          <a:p>
            <a:pPr lvl="1"/>
            <a:r>
              <a:rPr lang="ru-RU" altLang="en-US"/>
              <a:t>Второй уровень</a:t>
            </a:r>
          </a:p>
          <a:p>
            <a:pPr lvl="2"/>
            <a:r>
              <a:rPr lang="ru-RU" altLang="en-US"/>
              <a:t>Третий уровень</a:t>
            </a:r>
          </a:p>
          <a:p>
            <a:pPr lvl="3"/>
            <a:r>
              <a:rPr lang="ru-RU" altLang="en-US"/>
              <a:t>Четвертый уровень</a:t>
            </a:r>
          </a:p>
          <a:p>
            <a:pPr lvl="4"/>
            <a:r>
              <a:rPr lang="ru-RU" altLang="en-US"/>
              <a:t>Пятый уровень</a:t>
            </a:r>
          </a:p>
        </p:txBody>
      </p:sp>
      <p:sp>
        <p:nvSpPr>
          <p:cNvPr id="4" name="Content Placeholder 3"/>
          <p:cNvSpPr>
            <a:spLocks noGrp="1" noEditPoints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altLang="en-US"/>
              <a:t>Щелкните для изменения стиля основного текста</a:t>
            </a:r>
          </a:p>
          <a:p>
            <a:pPr lvl="1"/>
            <a:r>
              <a:rPr lang="ru-RU" altLang="en-US"/>
              <a:t>Второй уровень</a:t>
            </a:r>
          </a:p>
          <a:p>
            <a:pPr lvl="2"/>
            <a:r>
              <a:rPr lang="ru-RU" altLang="en-US"/>
              <a:t>Третий уровень</a:t>
            </a:r>
          </a:p>
          <a:p>
            <a:pPr lvl="3"/>
            <a:r>
              <a:rPr lang="ru-RU" altLang="en-US"/>
              <a:t>Четвертый уровень</a:t>
            </a:r>
          </a:p>
          <a:p>
            <a:pPr lvl="4"/>
            <a:r>
              <a:rPr lang="ru-RU" altLang="en-US"/>
              <a:t>Пятый уровень</a:t>
            </a:r>
          </a:p>
        </p:txBody>
      </p:sp>
      <p:sp>
        <p:nvSpPr>
          <p:cNvPr id="5" name="Date Placeholder 4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71FD7FF2-845F-41B9-944F-35B90659B7D6}" type="datetimeFigureOut">
              <a:rPr lang="en-US" smtClean="0"/>
              <a:t>11/7/2023</a:t>
            </a:fld>
            <a:endParaRPr lang="en-US"/>
          </a:p>
        </p:txBody>
      </p:sp>
      <p:sp>
        <p:nvSpPr>
          <p:cNvPr id="6" name="Footer Placeholder 5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7" name="Slide Number Placeholder 6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ru-RU" altLang="en-US"/>
              <a:t>Щелкните для изменения стиля основного заголовка</a:t>
            </a:r>
          </a:p>
        </p:txBody>
      </p:sp>
      <p:sp>
        <p:nvSpPr>
          <p:cNvPr id="3" name="Text Placeholder 2"/>
          <p:cNvSpPr>
            <a:spLocks noGrp="1" noEditPoints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altLang="en-US"/>
              <a:t>Щелкните для изменения стиля основного текста</a:t>
            </a:r>
          </a:p>
        </p:txBody>
      </p:sp>
      <p:sp>
        <p:nvSpPr>
          <p:cNvPr id="4" name="Content Placeholder 3"/>
          <p:cNvSpPr>
            <a:spLocks noGrp="1" noEditPoints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</p:spPr>
        <p:txBody>
          <a:bodyPr/>
          <a:lstStyle/>
          <a:p>
            <a:pPr lvl="0"/>
            <a:r>
              <a:rPr lang="ru-RU" altLang="en-US"/>
              <a:t>Щелкните для изменения стиля основного текста</a:t>
            </a:r>
          </a:p>
          <a:p>
            <a:pPr lvl="1"/>
            <a:r>
              <a:rPr lang="ru-RU" altLang="en-US"/>
              <a:t>Второй уровень</a:t>
            </a:r>
          </a:p>
          <a:p>
            <a:pPr lvl="2"/>
            <a:r>
              <a:rPr lang="ru-RU" altLang="en-US"/>
              <a:t>Третий уровень</a:t>
            </a:r>
          </a:p>
          <a:p>
            <a:pPr lvl="3"/>
            <a:r>
              <a:rPr lang="ru-RU" altLang="en-US"/>
              <a:t>Четвертый уровень</a:t>
            </a:r>
          </a:p>
          <a:p>
            <a:pPr lvl="4"/>
            <a:r>
              <a:rPr lang="ru-RU" altLang="en-US"/>
              <a:t>Пятый уровень</a:t>
            </a:r>
          </a:p>
        </p:txBody>
      </p:sp>
      <p:sp>
        <p:nvSpPr>
          <p:cNvPr id="5" name="Text Placeholder 4"/>
          <p:cNvSpPr>
            <a:spLocks noGrp="1" noEditPoints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altLang="en-US"/>
              <a:t>Щелкните для изменения стиля основного текста</a:t>
            </a:r>
          </a:p>
        </p:txBody>
      </p:sp>
      <p:sp>
        <p:nvSpPr>
          <p:cNvPr id="6" name="Content Placeholder 5"/>
          <p:cNvSpPr>
            <a:spLocks noGrp="1" noEditPoints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altLang="en-US"/>
              <a:t>Щелкните для изменения стиля основного текста</a:t>
            </a:r>
          </a:p>
          <a:p>
            <a:pPr lvl="1"/>
            <a:r>
              <a:rPr lang="ru-RU" altLang="en-US"/>
              <a:t>Второй уровень</a:t>
            </a:r>
          </a:p>
          <a:p>
            <a:pPr lvl="2"/>
            <a:r>
              <a:rPr lang="ru-RU" altLang="en-US"/>
              <a:t>Третий уровень</a:t>
            </a:r>
          </a:p>
          <a:p>
            <a:pPr lvl="3"/>
            <a:r>
              <a:rPr lang="ru-RU" altLang="en-US"/>
              <a:t>Четвертый уровень</a:t>
            </a:r>
          </a:p>
          <a:p>
            <a:pPr lvl="4"/>
            <a:r>
              <a:rPr lang="ru-RU" altLang="en-US"/>
              <a:t>Пятый уровень</a:t>
            </a:r>
          </a:p>
        </p:txBody>
      </p:sp>
      <p:sp>
        <p:nvSpPr>
          <p:cNvPr id="7" name="Date Placeholder 6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71FD7FF2-845F-41B9-944F-35B90659B7D6}" type="datetimeFigureOut">
              <a:rPr lang="en-US" smtClean="0"/>
              <a:t>11/7/2023</a:t>
            </a:fld>
            <a:endParaRPr lang="en-US"/>
          </a:p>
        </p:txBody>
      </p:sp>
      <p:sp>
        <p:nvSpPr>
          <p:cNvPr id="8" name="Footer Placeholder 7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9" name="Slide Number Placeholder 8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назв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en-US"/>
              <a:t>Щелкните для изменения стиля основного заголовка</a:t>
            </a:r>
          </a:p>
        </p:txBody>
      </p:sp>
      <p:sp>
        <p:nvSpPr>
          <p:cNvPr id="3" name="Date Placeholder 2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71FD7FF2-845F-41B9-944F-35B90659B7D6}" type="datetimeFigureOut">
              <a:rPr lang="en-US" smtClean="0"/>
              <a:t>11/7/2023</a:t>
            </a:fld>
            <a:endParaRPr lang="en-US"/>
          </a:p>
        </p:txBody>
      </p:sp>
      <p:sp>
        <p:nvSpPr>
          <p:cNvPr id="4" name="Footer Placeholder 3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5" name="Slide Number Placeholder 4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71FD7FF2-845F-41B9-944F-35B90659B7D6}" type="datetimeFigureOut">
              <a:rPr lang="en-US" smtClean="0"/>
              <a:t>11/7/2023</a:t>
            </a:fld>
            <a:endParaRPr lang="en-US"/>
          </a:p>
        </p:txBody>
      </p:sp>
      <p:sp>
        <p:nvSpPr>
          <p:cNvPr id="3" name="Footer Placeholder 2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4" name="Slide Number Placeholder 3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Контен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>
          <a:xfrm>
            <a:off x="629841" y="457200"/>
            <a:ext cx="294917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altLang="en-US"/>
              <a:t>Щелкните для изменения стиля основного заголовка</a:t>
            </a:r>
          </a:p>
        </p:txBody>
      </p:sp>
      <p:sp>
        <p:nvSpPr>
          <p:cNvPr id="3" name="Content Placeholder 2"/>
          <p:cNvSpPr>
            <a:spLocks noGrp="1" noEditPoints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altLang="en-US"/>
              <a:t>Щелкните для изменения стиля основного текста</a:t>
            </a:r>
          </a:p>
          <a:p>
            <a:pPr lvl="1"/>
            <a:r>
              <a:rPr lang="ru-RU" altLang="en-US"/>
              <a:t>Второй уровень</a:t>
            </a:r>
          </a:p>
          <a:p>
            <a:pPr lvl="2"/>
            <a:r>
              <a:rPr lang="ru-RU" altLang="en-US"/>
              <a:t>Третий уровень</a:t>
            </a:r>
          </a:p>
          <a:p>
            <a:pPr lvl="3"/>
            <a:r>
              <a:rPr lang="ru-RU" altLang="en-US"/>
              <a:t>Четвертый уровень</a:t>
            </a:r>
          </a:p>
          <a:p>
            <a:pPr lvl="4"/>
            <a:r>
              <a:rPr lang="ru-RU" altLang="en-US"/>
              <a:t>Пятый уровень</a:t>
            </a:r>
          </a:p>
        </p:txBody>
      </p:sp>
      <p:sp>
        <p:nvSpPr>
          <p:cNvPr id="4" name="Text Placeholder 3"/>
          <p:cNvSpPr>
            <a:spLocks noGrp="1" noEditPoints="1"/>
          </p:cNvSpPr>
          <p:nvPr>
            <p:ph type="body" sz="half" idx="2"/>
          </p:nvPr>
        </p:nvSpPr>
        <p:spPr>
          <a:xfrm>
            <a:off x="629841" y="2057400"/>
            <a:ext cx="294917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altLang="en-US"/>
              <a:t>Щелкните для изменения стиля основного текста</a:t>
            </a:r>
          </a:p>
        </p:txBody>
      </p:sp>
      <p:sp>
        <p:nvSpPr>
          <p:cNvPr id="5" name="Date Placeholder 4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71FD7FF2-845F-41B9-944F-35B90659B7D6}" type="datetimeFigureOut">
              <a:rPr lang="en-US" smtClean="0"/>
              <a:t>11/7/2023</a:t>
            </a:fld>
            <a:endParaRPr lang="en-US"/>
          </a:p>
        </p:txBody>
      </p:sp>
      <p:sp>
        <p:nvSpPr>
          <p:cNvPr id="6" name="Footer Placeholder 5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7" name="Slide Number Placeholder 6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Изображение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>
          <a:xfrm>
            <a:off x="629841" y="457200"/>
            <a:ext cx="294917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altLang="en-US"/>
              <a:t>Щелкните для изменения стиля основного заголовка</a:t>
            </a:r>
          </a:p>
        </p:txBody>
      </p:sp>
      <p:sp>
        <p:nvSpPr>
          <p:cNvPr id="3" name="Picture Placeholder 2"/>
          <p:cNvSpPr>
            <a:spLocks noGrp="1" noEditPoints="1"/>
          </p:cNvSpPr>
          <p:nvPr>
            <p:ph type="pic"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altLang="en-US"/>
              <a:t>Щелкните значок, чтобы добавить рисунок</a:t>
            </a:r>
          </a:p>
        </p:txBody>
      </p:sp>
      <p:sp>
        <p:nvSpPr>
          <p:cNvPr id="4" name="Text Placeholder 3"/>
          <p:cNvSpPr>
            <a:spLocks noGrp="1" noEditPoints="1"/>
          </p:cNvSpPr>
          <p:nvPr>
            <p:ph type="body" sz="half" idx="2"/>
          </p:nvPr>
        </p:nvSpPr>
        <p:spPr>
          <a:xfrm>
            <a:off x="629841" y="2057400"/>
            <a:ext cx="294917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altLang="en-US"/>
              <a:t>Щелкните для изменения стиля основного текста</a:t>
            </a:r>
          </a:p>
        </p:txBody>
      </p:sp>
      <p:sp>
        <p:nvSpPr>
          <p:cNvPr id="5" name="Date Placeholder 4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71FD7FF2-845F-41B9-944F-35B90659B7D6}" type="datetimeFigureOut">
              <a:rPr lang="en-US" smtClean="0"/>
              <a:t>11/7/2023</a:t>
            </a:fld>
            <a:endParaRPr lang="en-US"/>
          </a:p>
        </p:txBody>
      </p:sp>
      <p:sp>
        <p:nvSpPr>
          <p:cNvPr id="6" name="Footer Placeholder 5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7" name="Slide Number Placeholder 6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 noEditPoints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altLang="en-US"/>
              <a:t>Щелкните для изменения стиля основного заголовка</a:t>
            </a:r>
          </a:p>
        </p:txBody>
      </p:sp>
      <p:sp>
        <p:nvSpPr>
          <p:cNvPr id="3" name="Text Placeholder 2"/>
          <p:cNvSpPr>
            <a:spLocks noGrp="1" noEditPoints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altLang="en-US"/>
              <a:t>Щелкните для изменения стиля основного текста</a:t>
            </a:r>
          </a:p>
          <a:p>
            <a:pPr lvl="1"/>
            <a:r>
              <a:rPr lang="ru-RU" altLang="en-US"/>
              <a:t>Второй уровень</a:t>
            </a:r>
          </a:p>
          <a:p>
            <a:pPr lvl="2"/>
            <a:r>
              <a:rPr lang="ru-RU" altLang="en-US"/>
              <a:t>Третий уровень</a:t>
            </a:r>
          </a:p>
          <a:p>
            <a:pPr lvl="3"/>
            <a:r>
              <a:rPr lang="ru-RU" altLang="en-US"/>
              <a:t>Четвертый уровень</a:t>
            </a:r>
          </a:p>
          <a:p>
            <a:pPr lvl="4"/>
            <a:r>
              <a:rPr lang="ru-RU" altLang="en-US"/>
              <a:t>Пятый уровень</a:t>
            </a:r>
          </a:p>
        </p:txBody>
      </p:sp>
      <p:sp>
        <p:nvSpPr>
          <p:cNvPr id="4" name="Date Placeholder 3"/>
          <p:cNvSpPr>
            <a:spLocks noGrp="1" noEditPoints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FD7FF2-845F-41B9-944F-35B90659B7D6}" type="datetimeFigureOut">
              <a:rPr lang="en-US" smtClean="0"/>
              <a:t>11/7/2023</a:t>
            </a:fld>
            <a:endParaRPr lang="en-US"/>
          </a:p>
        </p:txBody>
      </p:sp>
      <p:sp>
        <p:nvSpPr>
          <p:cNvPr id="5" name="Footer Placeholder 4"/>
          <p:cNvSpPr>
            <a:spLocks noGrp="1" noEditPoints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altLang="en-US"/>
          </a:p>
        </p:txBody>
      </p:sp>
      <p:sp>
        <p:nvSpPr>
          <p:cNvPr id="6" name="Slide Number Placeholder 5"/>
          <p:cNvSpPr>
            <a:spLocks noGrp="1" noEditPoints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7" name="Изображение 819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050" name="WordArt 2"/>
          <p:cNvSpPr>
            <a:spLocks noChangeArrowheads="1" noChangeShapeType="1" noTextEdit="1"/>
          </p:cNvSpPr>
          <p:nvPr/>
        </p:nvSpPr>
        <p:spPr bwMode="auto">
          <a:xfrm>
            <a:off x="1042988" y="1196975"/>
            <a:ext cx="6769100" cy="2303463"/>
          </a:xfrm>
          <a:prstGeom prst="rect">
            <a:avLst/>
          </a:prstGeom>
        </p:spPr>
        <p:txBody>
          <a:bodyPr wrap="none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</a:ln>
                <a:gradFill rotWithShape="1">
                  <a:gsLst>
                    <a:gs pos="0">
                      <a:srgbClr val="00FF00"/>
                    </a:gs>
                    <a:gs pos="100000">
                      <a:srgbClr val="007600"/>
                    </a:gs>
                  </a:gsLst>
                  <a:lin ang="5400000" scaled="1"/>
                </a:gradFill>
                <a:latin typeface="Propisi"/>
              </a:rPr>
              <a:t>Работа с бумагой</a:t>
            </a:r>
          </a:p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</a:ln>
                <a:gradFill rotWithShape="1">
                  <a:gsLst>
                    <a:gs pos="0">
                      <a:srgbClr val="00FF00"/>
                    </a:gs>
                    <a:gs pos="100000">
                      <a:srgbClr val="007600"/>
                    </a:gs>
                  </a:gsLst>
                  <a:lin ang="5400000" scaled="1"/>
                </a:gradFill>
                <a:latin typeface="Propisi"/>
              </a:rPr>
              <a:t>Техника</a:t>
            </a:r>
          </a:p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</a:ln>
                <a:gradFill rotWithShape="1">
                  <a:gsLst>
                    <a:gs pos="0">
                      <a:srgbClr val="00FF00"/>
                    </a:gs>
                    <a:gs pos="100000">
                      <a:srgbClr val="007600"/>
                    </a:gs>
                  </a:gsLst>
                  <a:lin ang="5400000" scaled="1"/>
                </a:gradFill>
                <a:latin typeface="Propisi"/>
              </a:rPr>
              <a:t> "Оригами"</a:t>
            </a:r>
          </a:p>
        </p:txBody>
      </p:sp>
      <p:sp>
        <p:nvSpPr>
          <p:cNvPr id="8195" name="WordArt 3"/>
          <p:cNvSpPr>
            <a:spLocks noChangeArrowheads="1" noChangeShapeType="1" noTextEdit="1"/>
          </p:cNvSpPr>
          <p:nvPr/>
        </p:nvSpPr>
        <p:spPr bwMode="auto">
          <a:xfrm>
            <a:off x="2051050" y="3789363"/>
            <a:ext cx="4968875" cy="431800"/>
          </a:xfrm>
          <a:prstGeom prst="rect">
            <a:avLst/>
          </a:prstGeom>
        </p:spPr>
        <p:txBody>
          <a:bodyPr wrap="none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b="1" i="1" kern="10">
              <a:ln w="9525">
                <a:solidFill>
                  <a:srgbClr val="000000"/>
                </a:solidFill>
                <a:round/>
              </a:ln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161131" y="5445224"/>
            <a:ext cx="4266407" cy="132343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Презентацию подготовила: Матвеева </a:t>
            </a:r>
            <a:r>
              <a:rPr lang="ru-RU" sz="2000" b="1" dirty="0">
                <a:solidFill>
                  <a:schemeClr val="bg1"/>
                </a:solidFill>
              </a:rPr>
              <a:t>Оксана </a:t>
            </a:r>
            <a:r>
              <a:rPr lang="ru-RU" sz="2000" b="1" dirty="0" smtClean="0">
                <a:solidFill>
                  <a:schemeClr val="bg1"/>
                </a:solidFill>
              </a:rPr>
              <a:t>Анатольевна,</a:t>
            </a:r>
          </a:p>
          <a:p>
            <a:pPr algn="ctr"/>
            <a:r>
              <a:rPr lang="ru-RU" sz="2000" b="1" dirty="0">
                <a:solidFill>
                  <a:schemeClr val="bg1"/>
                </a:solidFill>
              </a:rPr>
              <a:t>у</a:t>
            </a:r>
            <a:r>
              <a:rPr lang="ru-RU" sz="2000" b="1" dirty="0" smtClean="0">
                <a:solidFill>
                  <a:schemeClr val="bg1"/>
                </a:solidFill>
              </a:rPr>
              <a:t>читель начальных классов МБОУ </a:t>
            </a:r>
            <a:r>
              <a:rPr lang="ru-RU" sz="2000" b="1" dirty="0" err="1" smtClean="0">
                <a:solidFill>
                  <a:schemeClr val="bg1"/>
                </a:solidFill>
              </a:rPr>
              <a:t>Лисковская</a:t>
            </a:r>
            <a:r>
              <a:rPr lang="ru-RU" sz="2000" b="1" dirty="0" smtClean="0">
                <a:solidFill>
                  <a:schemeClr val="bg1"/>
                </a:solidFill>
              </a:rPr>
              <a:t> СОШ</a:t>
            </a:r>
            <a:endParaRPr lang="ru-RU" sz="2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Изображение 819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с двумя скругленными противолежащими углами 3"/>
          <p:cNvSpPr/>
          <p:nvPr/>
        </p:nvSpPr>
        <p:spPr>
          <a:xfrm>
            <a:off x="1475656" y="908720"/>
            <a:ext cx="5214974" cy="5072098"/>
          </a:xfrm>
          <a:prstGeom prst="round2DiagRect">
            <a:avLst/>
          </a:prstGeom>
          <a:blipFill>
            <a:blip r:embed="rId4"/>
            <a:srcRect/>
            <a:stretch>
              <a:fillRect/>
            </a:stretch>
          </a:blip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1"/>
          <a:lstStyle/>
          <a:p>
            <a:pPr algn="ctr"/>
            <a:r>
              <a:rPr lang="ru-RU" sz="2400" b="1" dirty="0">
                <a:solidFill>
                  <a:srgbClr val="FF5050"/>
                </a:solidFill>
              </a:rPr>
              <a:t>Согните оставшуюся часть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Изображение 819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с двумя скругленными противолежащими углами 3"/>
          <p:cNvSpPr/>
          <p:nvPr/>
        </p:nvSpPr>
        <p:spPr>
          <a:xfrm>
            <a:off x="1619672" y="980729"/>
            <a:ext cx="5214974" cy="5072098"/>
          </a:xfrm>
          <a:prstGeom prst="round2DiagRect">
            <a:avLst/>
          </a:prstGeom>
          <a:blipFill>
            <a:blip r:embed="rId4"/>
            <a:srcRect/>
            <a:stretch>
              <a:fillRect/>
            </a:stretch>
          </a:blip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1"/>
          <a:lstStyle/>
          <a:p>
            <a:pPr algn="ctr"/>
            <a:r>
              <a:rPr lang="ru-RU" sz="2400" b="1" dirty="0">
                <a:solidFill>
                  <a:srgbClr val="FF5050"/>
                </a:solidFill>
              </a:rPr>
              <a:t>Дорисуйте глаза и нос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83" name="Изображение 819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427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607992">
            <a:off x="5571267" y="2800014"/>
            <a:ext cx="2413000" cy="1728788"/>
          </a:xfrm>
          <a:prstGeom prst="rect">
            <a:avLst/>
          </a:prstGeom>
          <a:noFill/>
          <a:ln w="9525">
            <a:noFill/>
            <a:miter lim="800000"/>
          </a:ln>
        </p:spPr>
      </p:pic>
      <p:sp>
        <p:nvSpPr>
          <p:cNvPr id="3080" name="Rectangle 9"/>
          <p:cNvSpPr>
            <a:spLocks noChangeArrowheads="1"/>
          </p:cNvSpPr>
          <p:nvPr/>
        </p:nvSpPr>
        <p:spPr bwMode="auto">
          <a:xfrm>
            <a:off x="395288" y="549275"/>
            <a:ext cx="6624984" cy="224676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ru-RU" sz="2800" b="1" i="1" dirty="0">
                <a:solidFill>
                  <a:schemeClr val="bg1"/>
                </a:solidFill>
              </a:rPr>
              <a:t>Оригами</a:t>
            </a:r>
            <a:r>
              <a:rPr lang="ru-RU" sz="2800" dirty="0">
                <a:solidFill>
                  <a:schemeClr val="bg1"/>
                </a:solidFill>
              </a:rPr>
              <a:t> </a:t>
            </a:r>
            <a:r>
              <a:rPr lang="ru-RU" sz="2800" dirty="0"/>
              <a:t>(яп., букв.: «сложенная бумага») </a:t>
            </a:r>
            <a:r>
              <a:rPr lang="ru-RU" sz="2800" dirty="0" smtClean="0"/>
              <a:t>— древнее </a:t>
            </a:r>
            <a:r>
              <a:rPr lang="ru-RU" sz="2800" dirty="0"/>
              <a:t>искусство складывания </a:t>
            </a:r>
            <a:r>
              <a:rPr lang="ru-RU" sz="2800" dirty="0" smtClean="0"/>
              <a:t>фигурок из </a:t>
            </a:r>
            <a:r>
              <a:rPr lang="ru-RU" sz="2800" dirty="0"/>
              <a:t>бумаги. Искусство оригами своими корнями уходит в древний Китай,</a:t>
            </a:r>
          </a:p>
          <a:p>
            <a:r>
              <a:rPr lang="ru-RU" sz="2800" dirty="0"/>
              <a:t>где и была открыта бумага.</a:t>
            </a:r>
          </a:p>
        </p:txBody>
      </p:sp>
      <p:pic>
        <p:nvPicPr>
          <p:cNvPr id="54284" name="Изображение 54283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323527" y="3015371"/>
            <a:ext cx="3024335" cy="1701188"/>
          </a:xfrm>
          <a:prstGeom prst="rect">
            <a:avLst/>
          </a:prstGeom>
        </p:spPr>
      </p:pic>
      <p:pic>
        <p:nvPicPr>
          <p:cNvPr id="54285" name="Изображение 54284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3563888" y="4653136"/>
            <a:ext cx="2795389" cy="1919580"/>
          </a:xfrm>
          <a:prstGeom prst="rect">
            <a:avLst/>
          </a:prstGeom>
        </p:spPr>
      </p:pic>
      <p:pic>
        <p:nvPicPr>
          <p:cNvPr id="54286" name="Изображение 54285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>
          <a:xfrm>
            <a:off x="6905799" y="908720"/>
            <a:ext cx="2141984" cy="14279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3" name="Изображение 819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Rectangle 2"/>
          <p:cNvSpPr>
            <a:spLocks noGrp="1" noEditPoints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/>
              <a:t> </a:t>
            </a:r>
          </a:p>
        </p:txBody>
      </p:sp>
      <p:sp>
        <p:nvSpPr>
          <p:cNvPr id="9219" name="WordArt 3"/>
          <p:cNvSpPr>
            <a:spLocks noChangeArrowheads="1" noChangeShapeType="1" noTextEdit="1"/>
          </p:cNvSpPr>
          <p:nvPr/>
        </p:nvSpPr>
        <p:spPr bwMode="auto">
          <a:xfrm>
            <a:off x="755650" y="692497"/>
            <a:ext cx="4464050" cy="576263"/>
          </a:xfrm>
          <a:prstGeom prst="rect">
            <a:avLst/>
          </a:prstGeom>
        </p:spPr>
        <p:txBody>
          <a:bodyPr wrap="none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9525">
                  <a:solidFill>
                    <a:srgbClr val="FFFF00"/>
                  </a:solidFill>
                  <a:round/>
                </a:ln>
                <a:solidFill>
                  <a:srgbClr val="99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Отгадай загадку</a:t>
            </a:r>
          </a:p>
        </p:txBody>
      </p:sp>
      <p:sp>
        <p:nvSpPr>
          <p:cNvPr id="9220" name="WordArt 4"/>
          <p:cNvSpPr>
            <a:spLocks noChangeArrowheads="1" noChangeShapeType="1" noTextEdit="1"/>
          </p:cNvSpPr>
          <p:nvPr/>
        </p:nvSpPr>
        <p:spPr bwMode="auto">
          <a:xfrm>
            <a:off x="1692275" y="1989138"/>
            <a:ext cx="5618163" cy="2089150"/>
          </a:xfrm>
          <a:prstGeom prst="rect">
            <a:avLst/>
          </a:prstGeom>
        </p:spPr>
        <p:txBody>
          <a:bodyPr wrap="none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800000"/>
                  </a:solidFill>
                  <a:round/>
                </a:ln>
                <a:solidFill>
                  <a:srgbClr val="80000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Georgia"/>
              </a:rPr>
              <a:t>Скажите, почему мой друг</a:t>
            </a:r>
          </a:p>
          <a:p>
            <a:pPr algn="ctr"/>
            <a:r>
              <a:rPr lang="ru-RU" sz="3600" kern="10">
                <a:ln w="9525">
                  <a:solidFill>
                    <a:srgbClr val="800000"/>
                  </a:solidFill>
                  <a:round/>
                </a:ln>
                <a:solidFill>
                  <a:srgbClr val="80000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Georgia"/>
              </a:rPr>
              <a:t>Спит без подушки, ест без рук.</a:t>
            </a:r>
          </a:p>
          <a:p>
            <a:pPr algn="ctr"/>
            <a:r>
              <a:rPr lang="ru-RU" sz="3600" kern="10">
                <a:ln w="9525">
                  <a:solidFill>
                    <a:srgbClr val="800000"/>
                  </a:solidFill>
                  <a:round/>
                </a:ln>
                <a:solidFill>
                  <a:srgbClr val="80000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Georgia"/>
              </a:rPr>
              <a:t>Зимой без валенок гуляет,</a:t>
            </a:r>
          </a:p>
          <a:p>
            <a:pPr algn="ctr"/>
            <a:r>
              <a:rPr lang="ru-RU" sz="3600" kern="10">
                <a:ln w="9525">
                  <a:solidFill>
                    <a:srgbClr val="800000"/>
                  </a:solidFill>
                  <a:round/>
                </a:ln>
                <a:solidFill>
                  <a:srgbClr val="80000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Georgia"/>
              </a:rPr>
              <a:t>А если рад - хвостом виляет?</a:t>
            </a:r>
          </a:p>
        </p:txBody>
      </p:sp>
      <p:sp>
        <p:nvSpPr>
          <p:cNvPr id="9222" name="WordArt 6"/>
          <p:cNvSpPr>
            <a:spLocks noChangeArrowheads="1" noChangeShapeType="1" noTextEdit="1"/>
          </p:cNvSpPr>
          <p:nvPr/>
        </p:nvSpPr>
        <p:spPr bwMode="auto">
          <a:xfrm>
            <a:off x="4211638" y="5300663"/>
            <a:ext cx="4103687" cy="935037"/>
          </a:xfrm>
          <a:prstGeom prst="rect">
            <a:avLst/>
          </a:prstGeom>
        </p:spPr>
        <p:txBody>
          <a:bodyPr wrap="none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solidFill>
                    <a:srgbClr val="993300"/>
                  </a:solidFill>
                  <a:round/>
                </a:ln>
                <a:solidFill>
                  <a:srgbClr val="FF6600"/>
                </a:solidFill>
                <a:latin typeface="Propisi"/>
              </a:rPr>
              <a:t>Собака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8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animBg="1"/>
      <p:bldP spid="9220" grpId="0" animBg="1"/>
      <p:bldP spid="922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7" name="Изображение 819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122" name="Rectangle 2"/>
          <p:cNvSpPr>
            <a:spLocks noGrp="1" noEditPoints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/>
              <a:t> </a:t>
            </a:r>
          </a:p>
        </p:txBody>
      </p:sp>
      <p:sp>
        <p:nvSpPr>
          <p:cNvPr id="5123" name="Rectangle 3"/>
          <p:cNvSpPr>
            <a:spLocks noGrp="1" noEditPoints="1" noChangeArrowheads="1"/>
          </p:cNvSpPr>
          <p:nvPr>
            <p:ph type="body" sz="half" idx="1"/>
          </p:nvPr>
        </p:nvSpPr>
        <p:spPr>
          <a:xfrm>
            <a:off x="685800" y="1981200"/>
            <a:ext cx="3814763" cy="4114800"/>
          </a:xfrm>
        </p:spPr>
        <p:txBody>
          <a:bodyPr/>
          <a:lstStyle/>
          <a:p>
            <a:pPr eaLnBrk="1" hangingPunct="1">
              <a:buFontTx/>
              <a:buNone/>
            </a:pPr>
            <a:endParaRPr lang="ru-RU"/>
          </a:p>
          <a:p>
            <a:pPr eaLnBrk="1" hangingPunct="1">
              <a:buFontTx/>
              <a:buNone/>
            </a:pPr>
            <a:endParaRPr lang="ru-RU"/>
          </a:p>
        </p:txBody>
      </p:sp>
      <p:sp>
        <p:nvSpPr>
          <p:cNvPr id="10244" name="WordArt 4"/>
          <p:cNvSpPr>
            <a:spLocks noChangeArrowheads="1" noChangeShapeType="1" noTextEdit="1"/>
          </p:cNvSpPr>
          <p:nvPr/>
        </p:nvSpPr>
        <p:spPr bwMode="auto">
          <a:xfrm>
            <a:off x="1042988" y="620713"/>
            <a:ext cx="7127875" cy="720725"/>
          </a:xfrm>
          <a:prstGeom prst="rect">
            <a:avLst/>
          </a:prstGeom>
        </p:spPr>
        <p:txBody>
          <a:bodyPr wrap="none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9525">
                  <a:solidFill>
                    <a:srgbClr val="FF6600"/>
                  </a:solidFill>
                  <a:round/>
                </a:ln>
                <a:solidFill>
                  <a:srgbClr val="003300"/>
                </a:solidFill>
                <a:latin typeface="Georgia"/>
              </a:rPr>
              <a:t>Пословицы и поговорки</a:t>
            </a:r>
          </a:p>
        </p:txBody>
      </p:sp>
      <p:sp>
        <p:nvSpPr>
          <p:cNvPr id="10245" name="WordArt 5"/>
          <p:cNvSpPr>
            <a:spLocks noChangeArrowheads="1" noChangeShapeType="1" noTextEdit="1"/>
          </p:cNvSpPr>
          <p:nvPr/>
        </p:nvSpPr>
        <p:spPr bwMode="auto">
          <a:xfrm>
            <a:off x="827088" y="1916113"/>
            <a:ext cx="7416800" cy="1655762"/>
          </a:xfrm>
          <a:prstGeom prst="rect">
            <a:avLst/>
          </a:prstGeom>
        </p:spPr>
        <p:txBody>
          <a:bodyPr wrap="none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000" b="1" kern="10">
                <a:ln w="9525">
                  <a:solidFill>
                    <a:srgbClr val="993300"/>
                  </a:solidFill>
                  <a:round/>
                </a:ln>
                <a:solidFill>
                  <a:schemeClr val="bg1"/>
                </a:solidFill>
                <a:latin typeface="Propisi"/>
              </a:rPr>
              <a:t>Собака - друг человека</a:t>
            </a:r>
          </a:p>
          <a:p>
            <a:pPr algn="ctr"/>
            <a:r>
              <a:rPr lang="ru-RU" sz="4000" b="1" kern="10">
                <a:ln w="9525">
                  <a:solidFill>
                    <a:srgbClr val="993300"/>
                  </a:solidFill>
                  <a:round/>
                </a:ln>
                <a:solidFill>
                  <a:schemeClr val="bg1"/>
                </a:solidFill>
                <a:latin typeface="Propisi"/>
              </a:rPr>
              <a:t>Собака  лает, ветер  носит</a:t>
            </a:r>
          </a:p>
        </p:txBody>
      </p:sp>
      <p:pic>
        <p:nvPicPr>
          <p:cNvPr id="10246" name="Picture 6" descr="дай лапу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>
          <a:xfrm>
            <a:off x="4067175" y="4005263"/>
            <a:ext cx="2106613" cy="21605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2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7" dur="20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animBg="1"/>
      <p:bldP spid="1024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Изображение 819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170" name="Rectangle 5"/>
          <p:cNvSpPr>
            <a:spLocks noGrp="1" noEditPoints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3200" b="1">
                <a:solidFill>
                  <a:srgbClr val="CC0000"/>
                </a:solidFill>
              </a:rPr>
              <a:t>Для изготовления головы возьми квадрат из цветной бумаги</a:t>
            </a:r>
          </a:p>
        </p:txBody>
      </p:sp>
      <p:pic>
        <p:nvPicPr>
          <p:cNvPr id="7171" name="Picture 13" descr="ап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2843213" y="2133600"/>
            <a:ext cx="3424237" cy="3516313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15" descr="вт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190750" y="2252663"/>
            <a:ext cx="4762500" cy="3571875"/>
          </a:xfrm>
          <a:prstGeom prst="rect">
            <a:avLst/>
          </a:prstGeom>
        </p:spPr>
      </p:pic>
      <p:pic>
        <p:nvPicPr>
          <p:cNvPr id="10244" name="Изображение 8196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245" name="Прямоугольник с двумя скругленными противолежащими углами 3"/>
          <p:cNvSpPr/>
          <p:nvPr/>
        </p:nvSpPr>
        <p:spPr>
          <a:xfrm>
            <a:off x="1547664" y="836712"/>
            <a:ext cx="5214974" cy="5072098"/>
          </a:xfrm>
          <a:prstGeom prst="round2DiagRect">
            <a:avLst/>
          </a:prstGeom>
          <a:blipFill>
            <a:blip r:embed="rId5"/>
            <a:srcRect/>
            <a:stretch>
              <a:fillRect/>
            </a:stretch>
          </a:blip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1"/>
          <a:lstStyle/>
          <a:p>
            <a:pPr algn="ctr"/>
            <a:r>
              <a:rPr lang="ru-RU" sz="2400" b="1" dirty="0">
                <a:solidFill>
                  <a:srgbClr val="FF5050"/>
                </a:solidFill>
              </a:rPr>
              <a:t>Сложите пополам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Изображение 819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1835696" y="836712"/>
            <a:ext cx="5214974" cy="5072098"/>
          </a:xfrm>
          <a:prstGeom prst="round2DiagRect">
            <a:avLst/>
          </a:prstGeom>
          <a:blipFill>
            <a:blip r:embed="rId4"/>
            <a:srcRect/>
            <a:stretch>
              <a:fillRect/>
            </a:stretch>
          </a:blip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1"/>
          <a:lstStyle/>
          <a:p>
            <a:pPr algn="ctr"/>
            <a:r>
              <a:rPr lang="ru-RU" sz="2400" b="1" dirty="0">
                <a:solidFill>
                  <a:srgbClr val="FF5050"/>
                </a:solidFill>
              </a:rPr>
              <a:t>Сложите пополам, чтобы образовалась складка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Изображение 819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221" name="Прямоугольник с двумя скругленными противолежащими углами 3"/>
          <p:cNvSpPr/>
          <p:nvPr/>
        </p:nvSpPr>
        <p:spPr>
          <a:xfrm>
            <a:off x="1547664" y="1196752"/>
            <a:ext cx="5214974" cy="5072098"/>
          </a:xfrm>
          <a:prstGeom prst="round2DiagRect">
            <a:avLst/>
          </a:prstGeom>
          <a:blipFill>
            <a:blip r:embed="rId4"/>
            <a:srcRect/>
            <a:stretch>
              <a:fillRect/>
            </a:stretch>
          </a:blip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1"/>
          <a:lstStyle/>
          <a:p>
            <a:pPr algn="ctr"/>
            <a:r>
              <a:rPr lang="ru-RU" sz="2400" b="1" dirty="0">
                <a:solidFill>
                  <a:srgbClr val="FF5050"/>
                </a:solidFill>
              </a:rPr>
              <a:t>Сложите по пунктирным линиям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Изображение 819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1619672" y="836712"/>
            <a:ext cx="5214974" cy="5072098"/>
          </a:xfrm>
          <a:prstGeom prst="round2DiagRect">
            <a:avLst/>
          </a:prstGeom>
          <a:blipFill>
            <a:blip r:embed="rId4"/>
            <a:srcRect/>
            <a:stretch>
              <a:fillRect/>
            </a:stretch>
          </a:blip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1"/>
          <a:lstStyle/>
          <a:p>
            <a:pPr algn="ctr"/>
            <a:r>
              <a:rPr lang="ru-RU" sz="2400" b="1" dirty="0">
                <a:solidFill>
                  <a:srgbClr val="FF5050"/>
                </a:solidFill>
              </a:rPr>
              <a:t>Согните по пунктирной линии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По умолчанию">
  <a:themeElements>
    <a:clrScheme name="Офис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Офисная">
      <a:majorFont>
        <a:latin typeface="Calibri Light"/>
        <a:ea typeface=""/>
        <a:cs typeface=""/>
        <a:font script="Arab" typeface="Times New Roman"/>
        <a:font script="Armn" typeface="Arial"/>
        <a:font script="Beng" typeface="Vrinda"/>
        <a:font script="Bopo" typeface="Microsoft JhengHei"/>
        <a:font script="Cher" typeface="Plantagenet Cherokee"/>
        <a:font script="Deva" typeface="Mangal"/>
        <a:font script="Ethi" typeface="Nyala"/>
        <a:font script="Geor" typeface="Sylfaen"/>
        <a:font script="Gujr" typeface="Shruti"/>
        <a:font script="Guru" typeface="Raavi"/>
        <a:font script="Hang" typeface="맑은 고딕"/>
        <a:font script="Hebr" typeface="Times New Roman"/>
        <a:font script="Knda" typeface="Tunga"/>
        <a:font script="Khmr" typeface="MoolBoran"/>
        <a:font script="Laoo" typeface="DokChampa"/>
        <a:font script="Mlym" typeface="Kartika"/>
        <a:font script="Mong" typeface="Mongolian Baiti"/>
        <a:font script="Mymr" typeface="Myanmar Text"/>
        <a:font script="Orya" typeface="Kalinga"/>
        <a:font script="Sinh" typeface="Iskoola Pota"/>
        <a:font script="Syrc" typeface="Estrangelo Edessa"/>
        <a:font script="Taml" typeface="Latha"/>
        <a:font script="Telu" typeface="Gautami"/>
        <a:font script="Thaa" typeface="MV Boli"/>
        <a:font script="Thai" typeface="Angsana New"/>
        <a:font script="Tibt" typeface="Microsoft Himalaya"/>
        <a:font script="Cans" typeface="Euphemia"/>
        <a:font script="Yiii" typeface="Microsoft Yi Baiti"/>
        <a:font script="Osma" typeface="Ebrima"/>
        <a:font script="Tale" typeface="Microsoft Tai Le"/>
        <a:font script="Bugi" typeface="Leelawadee UI"/>
        <a:font script="Talu" typeface="Microsoft New Tai Lue"/>
        <a:font script="Tfng" typeface="Ebrima"/>
        <a:font script="Hans" typeface="等线 Light"/>
        <a:font script="Hant" typeface="新細明體"/>
        <a:font script="Java" typeface="Javanese Text"/>
        <a:font script="Nkoo" typeface="Ebrima"/>
        <a:font script="Phag" typeface="Phagspa"/>
        <a:font script="Syre" typeface="Estrangelo Edessa"/>
        <a:font script="Syrj" typeface="Estrangelo Edessa"/>
        <a:font script="Syrn" typeface="Estrangelo Edessa"/>
        <a:font script="Jpan" typeface="游ゴシック Light"/>
        <a:font script="Olck" typeface="Nirmala UI"/>
        <a:font script="Lisu" typeface="Segoe UI"/>
        <a:font script="Sora" typeface="Nirmala UI"/>
      </a:majorFont>
      <a:minorFont>
        <a:latin typeface="Calibri"/>
        <a:ea typeface=""/>
        <a:cs typeface=""/>
        <a:font script="Arab" typeface="Arial"/>
        <a:font script="Armn" typeface="Arial"/>
        <a:font script="Beng" typeface="Vrinda"/>
        <a:font script="Bopo" typeface="Microsoft JhengHei"/>
        <a:font script="Cher" typeface="Plantagenet Cherokee"/>
        <a:font script="Deva" typeface="Mangal"/>
        <a:font script="Ethi" typeface="Nyala"/>
        <a:font script="Geor" typeface="Sylfaen"/>
        <a:font script="Gujr" typeface="Shruti"/>
        <a:font script="Guru" typeface="Raavi"/>
        <a:font script="Hang" typeface="맑은 고딕"/>
        <a:font script="Hebr" typeface="Arial"/>
        <a:font script="Knda" typeface="Tunga"/>
        <a:font script="Khmr" typeface="DaunPenh"/>
        <a:font script="Laoo" typeface="DokChampa"/>
        <a:font script="Mlym" typeface="Kartika"/>
        <a:font script="Mong" typeface="Mongolian Baiti"/>
        <a:font script="Mymr" typeface="Myanmar Text"/>
        <a:font script="Orya" typeface="Kalinga"/>
        <a:font script="Sinh" typeface="Iskoola Pota"/>
        <a:font script="Syrc" typeface="Estrangelo Edessa"/>
        <a:font script="Taml" typeface="Latha"/>
        <a:font script="Telu" typeface="Gautami"/>
        <a:font script="Thaa" typeface="MV Boli"/>
        <a:font script="Thai" typeface="Cordia New"/>
        <a:font script="Tibt" typeface="Microsoft Himalaya"/>
        <a:font script="Cans" typeface="Euphemia"/>
        <a:font script="Yiii" typeface="Microsoft Yi Baiti"/>
        <a:font script="Osma" typeface="Ebrima"/>
        <a:font script="Tale" typeface="Microsoft Tai Le"/>
        <a:font script="Bugi" typeface="Leelawadee UI"/>
        <a:font script="Talu" typeface="Microsoft New Tai Lue"/>
        <a:font script="Tfng" typeface="Ebrima"/>
        <a:font script="Hans" typeface="等线"/>
        <a:font script="Hant" typeface="新細明體"/>
        <a:font script="Java" typeface="Javanese Text"/>
        <a:font script="Nkoo" typeface="Ebrima"/>
        <a:font script="Phag" typeface="Phagspa"/>
        <a:font script="Syre" typeface="Estrangelo Edessa"/>
        <a:font script="Syrj" typeface="Estrangelo Edessa"/>
        <a:font script="Syrn" typeface="Estrangelo Edessa"/>
        <a:font script="Jpan" typeface="游ゴシック"/>
        <a:font script="Olck" typeface="Nirmala UI"/>
        <a:font script="Lisu" typeface="Segoe UI"/>
        <a:font script="Sora" typeface="Nirmala UI"/>
      </a:minorFont>
    </a:fontScheme>
    <a:fmtScheme name="Офис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Notes Theme">
  <a:themeElements>
    <a:clrScheme name="Office Notes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Notes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 Notes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1"/>
        </a:gradFill>
      </a:fillStyleLst>
      <a:lnStyleLst>
        <a:ln w="9525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>
          <a:solidFill>
            <a:schemeClr val="phClr"/>
          </a:solidFill>
          <a:prstDash val="solid"/>
        </a:ln>
        <a:ln w="38100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289</TotalTime>
  <Words>138</Words>
  <Application>Microsoft Office PowerPoint</Application>
  <PresentationFormat>Экран (4:3)</PresentationFormat>
  <Paragraphs>36</Paragraphs>
  <Slides>11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 умолчанию</vt:lpstr>
      <vt:lpstr>Презентация PowerPoint</vt:lpstr>
      <vt:lpstr>Презентация PowerPoint</vt:lpstr>
      <vt:lpstr> </vt:lpstr>
      <vt:lpstr> </vt:lpstr>
      <vt:lpstr>Для изготовления головы возьми квадрат из цветной бумаги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user</cp:lastModifiedBy>
  <cp:revision>39</cp:revision>
  <dcterms:created xsi:type="dcterms:W3CDTF">1601-01-01T00:00:00Z</dcterms:created>
  <dcterms:modified xsi:type="dcterms:W3CDTF">2023-11-07T18:59:25Z</dcterms:modified>
</cp:coreProperties>
</file>