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A7EAB-A0E6-49FE-8B66-EC4BBDFAD3DC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B28A4-FD9F-41A2-907A-DB9F90C87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A7EAB-A0E6-49FE-8B66-EC4BBDFAD3DC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B28A4-FD9F-41A2-907A-DB9F90C87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A7EAB-A0E6-49FE-8B66-EC4BBDFAD3DC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B28A4-FD9F-41A2-907A-DB9F90C87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A7EAB-A0E6-49FE-8B66-EC4BBDFAD3DC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B28A4-FD9F-41A2-907A-DB9F90C87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A7EAB-A0E6-49FE-8B66-EC4BBDFAD3DC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B28A4-FD9F-41A2-907A-DB9F90C87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A7EAB-A0E6-49FE-8B66-EC4BBDFAD3DC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B28A4-FD9F-41A2-907A-DB9F90C87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A7EAB-A0E6-49FE-8B66-EC4BBDFAD3DC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B28A4-FD9F-41A2-907A-DB9F90C87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A7EAB-A0E6-49FE-8B66-EC4BBDFAD3DC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B28A4-FD9F-41A2-907A-DB9F90C87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A7EAB-A0E6-49FE-8B66-EC4BBDFAD3DC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B28A4-FD9F-41A2-907A-DB9F90C87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A7EAB-A0E6-49FE-8B66-EC4BBDFAD3DC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B28A4-FD9F-41A2-907A-DB9F90C87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A7EAB-A0E6-49FE-8B66-EC4BBDFAD3DC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B28A4-FD9F-41A2-907A-DB9F90C87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A7EAB-A0E6-49FE-8B66-EC4BBDFAD3DC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B28A4-FD9F-41A2-907A-DB9F90C87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08111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Детский сад №8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484784"/>
            <a:ext cx="7416824" cy="415401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Исследовательская работа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«Волшебник – лимон»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924944"/>
            <a:ext cx="6192688" cy="36171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350"/>
            <a:ext cx="9144000" cy="6864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Опыт 5. Лимон – разрушитель.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узнать, растворяет ли сок лимона другие вещества, например, яичную скорлупу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этого мы капнули в скорлупу лимонный сок. В результате образовалась пена, и даже было слышно шипение.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user\Downloads\WhatsApp Image 2023-04-13 at 18.41.13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068960"/>
            <a:ext cx="223224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ownloads\WhatsApp Image 2023-04-13 at 15.22.26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068960"/>
            <a:ext cx="2454217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ownloads\WhatsApp Image 2023-04-13 at 15.22.53.jpe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5" y="3068960"/>
            <a:ext cx="259228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Участие родителей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«Угадай по запаху»</a:t>
            </a:r>
            <a:endParaRPr lang="ru-RU" dirty="0"/>
          </a:p>
        </p:txBody>
      </p:sp>
      <p:pic>
        <p:nvPicPr>
          <p:cNvPr id="8" name="Содержимое 7" descr="C:\Users\user\Downloads\WhatsApp Image 2023-04-13 at 17.02.35.jpe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701145" y="3208554"/>
            <a:ext cx="1932709" cy="130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ownloads\WhatsApp Image 2023-04-13 at 17.01.40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204864"/>
            <a:ext cx="3600400" cy="3888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«Найди лимон на ощупь»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:\Users\user\Downloads\WhatsApp Image 2023-04-13 at 17.11.38.jpe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556792"/>
            <a:ext cx="3600399" cy="453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C:\Users\user\Downloads\WhatsApp Image 2023-04-13 at 17.12.20.jpeg"/>
          <p:cNvPicPr>
            <a:picLocks noGrp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484784"/>
            <a:ext cx="374441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«Тонет – не тонет»</a:t>
            </a:r>
            <a:endParaRPr lang="ru-RU" sz="2400" dirty="0"/>
          </a:p>
        </p:txBody>
      </p:sp>
      <p:pic>
        <p:nvPicPr>
          <p:cNvPr id="5" name="Содержимое 4" descr="C:\Users\user\Downloads\WhatsApp Image 2023-04-13 at 17.17.55.jpe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268760"/>
            <a:ext cx="345638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C:\Users\user\Downloads\WhatsApp Image 2023-04-13 at 17.18.25.jpeg"/>
          <p:cNvPicPr>
            <a:picLocks noGrp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268760"/>
            <a:ext cx="345638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836712"/>
            <a:ext cx="8712968" cy="5121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Тип проекта: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научно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исследовательский.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Продолжительность проекта: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краткосрочный,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 неделя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Участники проекта: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buFontTx/>
              <a:buChar char="-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воспитанники  группы компенсирующей </a:t>
            </a:r>
            <a:r>
              <a:rPr lang="ru-RU" sz="2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наравленности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М(Б)ДОУ    №8 </a:t>
            </a:r>
            <a:endParaRPr lang="ru-RU" sz="2000" b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воспитатели;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родители.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количеству участников: 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групповой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Объект исследования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лимон.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Предметом 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является изучение явлений происходящих с лимоном при его взаимодействии с другими веществами.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1052736"/>
            <a:ext cx="8640960" cy="4653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 темы проекта: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исследовательская деятельность вызывает огромный интерес у детей.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Исследования предоставляют ребёнку возможность самому найти ответы на вопросы «как?» и «почему?». Творчество и экспериментирование обуславливает создание новых проявлений способностей ребёнка. Экспериментальная работа вызывает у ребенка интерес к исследованию природы, развивает мыслительные операции (анализ, синтез, классификацию, обобщение), стимулирует познавательную активность и любознательность. Наш проект направлен на расширение и обобщение знаний о свойствах лимона, выявление его «секретов».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9512" y="332656"/>
            <a:ext cx="8784976" cy="5576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Познавательная ценность работы: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заключается в том, что ребёнок познает объект в ходе практической деятельности с ним, осуществляемые ребёнком практические действия выполняют познавательную, ориентировочную, исследовательскую функции. Формирует умения применять разные способы исследования. У ребенка появляется ценность к экспериментаторской деятельности.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для детей: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знания детей о лимоне и его свойствах, выявить его особенность. Предоставлять возможность с помощью взрослых исследовать реальные свойства лимона, его применение, обсуждать результаты опытной деятельности.</a:t>
            </a:r>
          </a:p>
          <a:p>
            <a:pPr indent="450215">
              <a:lnSpc>
                <a:spcPct val="150000"/>
              </a:lnSpc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лимон не только полезен для здоровья, но имеет необычные свойства при взаимодействии с другими веществами.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548680"/>
            <a:ext cx="864096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проекта: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расширение представлений ребёнка о растении: лимон и его свойства. Создание условий, стимулирующих интерес к исследовательской деятельности, раскрытие творческого и интеллектуального потенциала дошкольников.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проекта:                                                                                               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200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Развить познавательную активность детей в процессе формирования представлений о лимоне и его свойствах в исследовательской экспериментальной деятельности;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Развивать умения наблюдать, рассуждать и делать выводы;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Воспитывать у детей дружеское отношение в коллективе в процессе совместной деятельности.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Опыт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1 «Чай с лимоном»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Узнать, как ведет себя лимон с натуральным красителем чая, который меняет цвет наших зубов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Оборудование: чай, лимон.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Мы взяли 2 стакана и налили в них крепкий чай. После этого, положили в один из стаканов кусочек лимона. Лимон обесцветил чайную окраску.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\Downloads\WhatsApp Image 2023-04-13 at 19.13.00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9" y="3356992"/>
            <a:ext cx="194421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IMG_20230413_09484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3356992"/>
            <a:ext cx="2304256" cy="25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IMG_20230413_09494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3356992"/>
            <a:ext cx="2808311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845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Опыт 2. Лимон-защитник.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узнать, как лимон действует на яблоко и банан.</a:t>
            </a:r>
          </a:p>
          <a:p>
            <a:pPr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Разрежем яблоко и банан пополам. На одну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половинку нальем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немного лимонного сока, а на другую половину нет. Через несколько минут половина фруктов без сока начала темнеть, а с соком лимона осталась светлой.</a:t>
            </a:r>
          </a:p>
          <a:p>
            <a:endParaRPr lang="ru-RU" dirty="0"/>
          </a:p>
        </p:txBody>
      </p:sp>
      <p:pic>
        <p:nvPicPr>
          <p:cNvPr id="4" name="Рисунок 3" descr="C:\Users\user\Downloads\WhatsApp Image 2023-04-13 at 15.14.09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5" y="3212977"/>
            <a:ext cx="2376264" cy="288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ownloads\WhatsApp Image 2023-04-13 at 15.13.51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3284985"/>
            <a:ext cx="2286675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ownloads\WhatsApp Image 2023-04-13 at 15.14.43.jpe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3284985"/>
            <a:ext cx="295232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Опыт 3. Лимон-невидимка.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узнать, что будет с лимонным соком при нагревании.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Мы нарисовали лимонным соком солнце. На бумаге рисунок не было видно, так как сок белый. Когда сок высох, мы нагрели листок. Рисунки стали видны.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user\Downloads\WhatsApp Image 2023-04-13 at 15.19.12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852936"/>
            <a:ext cx="252028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ownloads\WhatsApp Image 2023-04-13 at 15.20.15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2739788"/>
            <a:ext cx="2247713" cy="3209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ownloads\WhatsApp Image 2023-04-13 at 15.20.38.jpe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2852936"/>
            <a:ext cx="2664295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Опыт 4. Лимон-пятновыводитель.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>
              <a:buNone/>
            </a:pPr>
            <a:r>
              <a:rPr lang="ru-RU" sz="2400" i="1" dirty="0"/>
              <a:t>Цель:</a:t>
            </a:r>
            <a:r>
              <a:rPr lang="ru-RU" sz="2400" dirty="0"/>
              <a:t> узнать, как ведет себя лимон с пятнами.</a:t>
            </a:r>
          </a:p>
          <a:p>
            <a:pPr>
              <a:buNone/>
            </a:pPr>
            <a:r>
              <a:rPr lang="ru-RU" sz="2400" dirty="0"/>
              <a:t>На ватный диск нанести след от краски. Протереть палочкой с лимонным соком. Через некоторое время пятнышко стало исчезать.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user\Downloads\WhatsApp Image 2023-04-13 at 15.16.44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852936"/>
            <a:ext cx="2376263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ownloads\WhatsApp Image 2023-04-13 at 15.18.12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852937"/>
            <a:ext cx="2376263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ownloads\WhatsApp Image 2023-04-13 at 15.18.37.jpe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2924945"/>
            <a:ext cx="266429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</TotalTime>
  <Words>546</Words>
  <Application>Microsoft Office PowerPoint</Application>
  <PresentationFormat>Экран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дошкольное образовательное учреждение Детский сад №8</vt:lpstr>
      <vt:lpstr>Слайд 2</vt:lpstr>
      <vt:lpstr>Слайд 3</vt:lpstr>
      <vt:lpstr>Слайд 4</vt:lpstr>
      <vt:lpstr>Слайд 5</vt:lpstr>
      <vt:lpstr>Опыт 1 «Чай с лимоном»</vt:lpstr>
      <vt:lpstr>Опыт 2. Лимон-защитник.</vt:lpstr>
      <vt:lpstr>Опыт 3. Лимон-невидимка.  </vt:lpstr>
      <vt:lpstr>Опыт 4. Лимон-пятновыводитель.</vt:lpstr>
      <vt:lpstr>Опыт 5. Лимон – разрушитель. </vt:lpstr>
      <vt:lpstr>Участие родителей</vt:lpstr>
      <vt:lpstr>«Найди лимон на ощупь»</vt:lpstr>
      <vt:lpstr>«Тонет – не тонет»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№8</dc:title>
  <dc:creator>Пользователь</dc:creator>
  <cp:lastModifiedBy>Пользователь</cp:lastModifiedBy>
  <cp:revision>17</cp:revision>
  <dcterms:created xsi:type="dcterms:W3CDTF">2023-04-13T11:21:24Z</dcterms:created>
  <dcterms:modified xsi:type="dcterms:W3CDTF">2023-10-07T14:59:38Z</dcterms:modified>
</cp:coreProperties>
</file>