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70" r:id="rId5"/>
    <p:sldId id="260" r:id="rId6"/>
    <p:sldId id="261" r:id="rId7"/>
    <p:sldId id="262" r:id="rId8"/>
    <p:sldId id="272" r:id="rId9"/>
    <p:sldId id="271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244601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Игровые технологии на уроках в начальной школе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2" y="2705100"/>
            <a:ext cx="6640512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75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812" y="0"/>
            <a:ext cx="8534400" cy="1371600"/>
          </a:xfrm>
        </p:spPr>
        <p:txBody>
          <a:bodyPr/>
          <a:lstStyle/>
          <a:p>
            <a:pPr algn="ctr"/>
            <a:r>
              <a:rPr lang="ru-RU" dirty="0"/>
              <a:t>Игры на уроках русского языка.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803400"/>
            <a:ext cx="8534400" cy="4572000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Найди «лишнее слово»</a:t>
            </a:r>
          </a:p>
          <a:p>
            <a:endParaRPr lang="ru-RU" sz="1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Цель: развивать умение выделять в словах общий признак, развитие внимания, закрепление правописаний непроверяемых гласных</a:t>
            </a:r>
            <a:r>
              <a:rPr lang="ru-RU" sz="16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endParaRPr lang="ru-RU" sz="1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ru-RU" sz="1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МАК	РОМАШКА	РОЗА	ЛУК</a:t>
            </a:r>
          </a:p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КОШКА	СОБАКА	ВОРОБЕЙ	КОРОВА</a:t>
            </a:r>
          </a:p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БЕРЕЗА	ДУБ	МАЛИНА	ОСИНА</a:t>
            </a:r>
          </a:p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КОРОВА	ЛИСА	ВОЛК	МЕДВЕДЬ</a:t>
            </a:r>
          </a:p>
          <a:p>
            <a:endParaRPr lang="ru-RU" sz="1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ru-RU" sz="16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Задания: Подчеркни « лишнее» слово. Какие орфограммы встретились в этих словах?</a:t>
            </a:r>
          </a:p>
          <a:p>
            <a:endParaRPr lang="ru-RU" sz="16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11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77800"/>
            <a:ext cx="8534400" cy="14605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Дидактическая игра: Одним словом.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384300"/>
            <a:ext cx="8304212" cy="5029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Цель: активизировать словарный запас детей, развивать умение обобщать словосочетания в одно понятие.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Учащимся предлагается заменить сочетания слов и предложения одним словом, имеющим слоги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ча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ща,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чу.щу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1.	Обрубок дерева - …(чурбан).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2.	Шестьдесят минут-…(час).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	Густой частый лес- …(чаща).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4.	Хищная рыба с острыми зубами - …(щука).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5.	Из чего делают тяжелые сковородки -… (чугун).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6.	Прикрывать глаза от солнца - … (щуриться).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7.	Сосуд с ручкой и носиком для кипячения воды или заваривания чая -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…(чайник) и </a:t>
            </a:r>
          </a:p>
        </p:txBody>
      </p:sp>
    </p:spTree>
    <p:extLst>
      <p:ext uri="{BB962C8B-B14F-4D97-AF65-F5344CB8AC3E}">
        <p14:creationId xmlns:p14="http://schemas.microsoft.com/office/powerpoint/2010/main" val="2866850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90501"/>
            <a:ext cx="8534400" cy="10541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Дидактическая игра: Все наоборот.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1447800"/>
            <a:ext cx="8672512" cy="42291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Цель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: закрепить написание слов с сочетанием –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чн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-, активизировать внимание, мыслительную деятельность детей.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 предлагает детям заменить предложенные им словосочетания типа существительное + существительное на другое так, чтобы одно из слов включало в свой состав сочетание –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чн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-.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Игрушка для елки-…(елочная игрушка) Герой сказки- … (сказочный герой)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Сок яблока-… (яблочный сок) Суп из молока -…(молочный суп)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Варенье из клубники-… (клубничное варенье) Каша из гречки-… (гречневая каша)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Вода из речки-… (речная вода)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Скважина в замке -…(замочная скважина) Мука из пшеницы -… (пшеничная мука) и т.п. </a:t>
            </a:r>
          </a:p>
        </p:txBody>
      </p:sp>
    </p:spTree>
    <p:extLst>
      <p:ext uri="{BB962C8B-B14F-4D97-AF65-F5344CB8AC3E}">
        <p14:creationId xmlns:p14="http://schemas.microsoft.com/office/powerpoint/2010/main" val="3546450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33401"/>
            <a:ext cx="8534400" cy="1117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Игры «в слова». Игры «со словами»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803400"/>
            <a:ext cx="8534400" cy="49022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«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Дополни слово»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Ведущий называет часть слова (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кни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...) и бросает мяч. Ребенок должен поймать мяч и дополнить слово (... га).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роли ведущего ребенок и взрослый могут выступать поочередно.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Составить из предлагаемого набора букв как можно больше слов: а, к, с, о, и, м, p, m м, ш, а, н, и, ы, г, ρ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Назвать слова, противоположные по значению: Тонкий — Острый — Чистый — Громкий — Низкий — Здоровый — Победа —	и т.п.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008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79400"/>
            <a:ext cx="8534400" cy="11810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«Перевернутые слова»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955800"/>
            <a:ext cx="8585200" cy="447040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Ребенку предлагается набор слов, в которых буквы перепутаны местами. Необходимо восстановить нормальный порядок слов.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Пример: МАИЗ - ЗИМА.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сложных случаях буквы, являющиеся в окончательном варианте первыми, подчеркиваются.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Пример:  НЯНААВ — ВАННАЯ.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86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68301"/>
            <a:ext cx="8534400" cy="1435100"/>
          </a:xfrm>
        </p:spPr>
        <p:txBody>
          <a:bodyPr/>
          <a:lstStyle/>
          <a:p>
            <a:pPr algn="ctr"/>
            <a:r>
              <a:rPr lang="ru-RU" dirty="0"/>
              <a:t>Игра на уроках чтения.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7100" y="1511300"/>
            <a:ext cx="8291512" cy="4737100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Игра в словотворчество не только увлекательна, но и развивает чувство слова и воображение. Например, игра «Кто где живет?»: в улье —улитки, в зубах — зубило, раки—в ракушках и т. д. Или «Что из чего делают?»: из мака — макароны, из дуба — дубленки, из липы — липучки... Работает воображение и в случае, когда надо придумать, и в случае, когда придуманное будило воображение слушателей.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Игра в рифму - тоже работа воображения. Называем фразу, а дети продолжают, подбирая рифму: удил рыбу король — на крючок попалась фасоль, удил рыбу король — сказал сразу пароль. Это смешно, потому что невпопад, но это тоже творчество, потому что играют в смешную игру, развивающую и воображение, и чувство слова, и  чувство ритма.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224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92101"/>
            <a:ext cx="8534400" cy="977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 </a:t>
            </a:r>
            <a:r>
              <a:rPr lang="ru-RU" dirty="0"/>
              <a:t>игровых технологий.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736600"/>
            <a:ext cx="8534400" cy="414020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Игровые технологии – эффективное средство воспитания познавательных процессов и активизации деятельности учащихся. 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тренировка памяти, помогающая учащимся вырабатывать речевые умения и навыки. 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Игры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стимулируют умственную деятельность детей, а так же развивают внимание и познавательный интерес к предмету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Игры способствуют преодолению пассивности на уроках и усилению работоспособности учащихся.</a:t>
            </a:r>
          </a:p>
        </p:txBody>
      </p:sp>
      <p:sp>
        <p:nvSpPr>
          <p:cNvPr id="5" name="AutoShape 2" descr="C:\Users\%D0%92%D1%8F%D1%87%D0%B5%D1%81%D0%BB%D0%B0%D0%B2\Desktop\i (6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912" y="4648200"/>
            <a:ext cx="3684588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39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012" y="254001"/>
            <a:ext cx="8534400" cy="5080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12" y="254001"/>
            <a:ext cx="8624888" cy="5773737"/>
          </a:xfrm>
        </p:spPr>
      </p:pic>
    </p:spTree>
    <p:extLst>
      <p:ext uri="{BB962C8B-B14F-4D97-AF65-F5344CB8AC3E}">
        <p14:creationId xmlns:p14="http://schemas.microsoft.com/office/powerpoint/2010/main" val="61766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90501"/>
            <a:ext cx="8534400" cy="10541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Игровые технологии в младшем школьном возрасте.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358900"/>
            <a:ext cx="8534400" cy="5080000"/>
          </a:xfrm>
        </p:spPr>
        <p:txBody>
          <a:bodyPr>
            <a:normAutofit/>
          </a:bodyPr>
          <a:lstStyle/>
          <a:p>
            <a:r>
              <a:rPr lang="ru-RU" sz="3200" dirty="0"/>
              <a:t>«Игра 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любознательности». (</a:t>
            </a:r>
            <a:r>
              <a:rPr lang="ru-RU" sz="3200" dirty="0" err="1"/>
              <a:t>В.А.Сухомлинский</a:t>
            </a:r>
            <a:r>
              <a:rPr lang="ru-RU" sz="3200" dirty="0"/>
              <a:t>)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70263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512" y="571501"/>
            <a:ext cx="8534400" cy="800100"/>
          </a:xfrm>
        </p:spPr>
        <p:txBody>
          <a:bodyPr/>
          <a:lstStyle/>
          <a:p>
            <a:pPr algn="ctr"/>
            <a:r>
              <a:rPr lang="ru-RU" dirty="0" smtClean="0"/>
              <a:t>Цель игровой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112" y="1371602"/>
            <a:ext cx="8534400" cy="29209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Создание полноценной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мотиавционной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основы для формирования навыков и умений </a:t>
            </a:r>
            <a:r>
              <a:rPr lang="ru-RU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деятельностм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 зависимости уровня развития детей.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3848100"/>
            <a:ext cx="5143500" cy="270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932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412" y="571501"/>
            <a:ext cx="8534400" cy="55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игра выполняет такие важнейшие функции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22400"/>
            <a:ext cx="8534400" cy="4864100"/>
          </a:xfrm>
        </p:spPr>
        <p:txBody>
          <a:bodyPr>
            <a:normAutofit fontScale="55000" lnSpcReduction="20000"/>
          </a:bodyPr>
          <a:lstStyle/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основная функция игры – развлечь, доставить удовольствие, воодушевить, пробудить интерес);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коммуникативную: освоение диалектики общения;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самореализации (в игре как на «полигоне человеческой практики»);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терапевтическую: преодоление различных трудностей, возникающих в других видах жизнедеятельности;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диагностическую: выявление отклонений от нормативного поведения, самопознание в процессе игры;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коррекционную: внесение позитивных изменений в структуру личностных показателей;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межнациональной коммуникации: усвоение единых для всех людей социокультурных ценностей;</a:t>
            </a:r>
          </a:p>
          <a:p>
            <a:endParaRPr lang="ru-RU" sz="2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2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социализации: включение в систему общественных отношений, усвоение норм человеческого общежития.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59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9512" y="139701"/>
            <a:ext cx="8534400" cy="1333500"/>
          </a:xfrm>
        </p:spPr>
        <p:txBody>
          <a:bodyPr/>
          <a:lstStyle/>
          <a:p>
            <a:pPr algn="ctr"/>
            <a:r>
              <a:rPr lang="ru-RU" dirty="0" smtClean="0"/>
              <a:t>Особенности </a:t>
            </a:r>
            <a:r>
              <a:rPr lang="ru-RU" dirty="0"/>
              <a:t>использования игровых технологий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800" y="1930400"/>
            <a:ext cx="8786812" cy="4698999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1.	Игра не должна оказаться обычным упражнением с использованием наглядных пособий.</a:t>
            </a:r>
          </a:p>
          <a:p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2.	При выборе правил игры, необходимо учитывать особенности детей.</a:t>
            </a:r>
          </a:p>
          <a:p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	Обязательное условие – игра не должна выпадать из общих целей урока, содействовать их реализации.</a:t>
            </a:r>
          </a:p>
          <a:p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4.	Необходимо обязательное подведение результатов игры, иначе теряется одно из самых привлекательных свойств – выявление победителя.</a:t>
            </a:r>
          </a:p>
          <a:p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1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5.	Мыслительные операции, выполняемые в игре, должны быть дозированы.</a:t>
            </a:r>
          </a:p>
          <a:p>
            <a:endParaRPr lang="ru-RU" sz="1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551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96901"/>
            <a:ext cx="8534400" cy="1168400"/>
          </a:xfrm>
        </p:spPr>
        <p:txBody>
          <a:bodyPr/>
          <a:lstStyle/>
          <a:p>
            <a:r>
              <a:rPr lang="ru-RU" dirty="0"/>
              <a:t>.Игры на уроках математики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1765301"/>
            <a:ext cx="8418512" cy="46101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“Назови соседей числа”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Эта игра дает возможность каждое число первой сотни рассматривать не изолированно, а в связи с предыдущим и последующим числом.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Средства обучения: мяч или два мяча – большой и маленький (или разного цвета).Содержание игры: учитель бросает мяч то одному, тот другому участнику игры, а те, возвращая мяч, отвечают на вопрос учителя. Бросая мяч,</a:t>
            </a:r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 называет какое-либо число, например двадцать один, играющий должен назвать смежные числа –20 и 22 (обязательно сначала меньшее, потом большее).</a:t>
            </a:r>
          </a:p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775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1"/>
            <a:ext cx="8534400" cy="1663700"/>
          </a:xfrm>
        </p:spPr>
        <p:txBody>
          <a:bodyPr/>
          <a:lstStyle/>
          <a:p>
            <a:pPr algn="ctr"/>
            <a:r>
              <a:rPr lang="ru-RU" dirty="0"/>
              <a:t>Игра «Хлопки»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765300"/>
            <a:ext cx="8534400" cy="4127500"/>
          </a:xfrm>
        </p:spPr>
        <p:txBody>
          <a:bodyPr/>
          <a:lstStyle/>
          <a:p>
            <a:endParaRPr lang="ru-RU" dirty="0"/>
          </a:p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Содержание игры: учитель на доске размещает по секторам от 1 до 10 рисунков. Открывая по очереди сектор за сектором, предлагает сосчитать число рисунков и по его сигналу похлопать столько же раз, сколько открыто рисунков, и показать нужную цифру. (Учитель задает ритм хлопков).</a:t>
            </a:r>
          </a:p>
        </p:txBody>
      </p:sp>
    </p:spTree>
    <p:extLst>
      <p:ext uri="{BB962C8B-B14F-4D97-AF65-F5344CB8AC3E}">
        <p14:creationId xmlns:p14="http://schemas.microsoft.com/office/powerpoint/2010/main" val="3079247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06401"/>
            <a:ext cx="8534400" cy="1003300"/>
          </a:xfrm>
        </p:spPr>
        <p:txBody>
          <a:bodyPr/>
          <a:lstStyle/>
          <a:p>
            <a:pPr algn="ctr"/>
            <a:r>
              <a:rPr lang="ru-RU" dirty="0"/>
              <a:t>Игра «Лучший счетчик»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409700"/>
            <a:ext cx="8534400" cy="5003799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Содержание игры: учитель на доске, по секторам соответственно размещает от 1 до 10 рисунков. Открывая каждый сектор поочередно, учитель предлагает детям сосчитать число рисунков и показать нужную цифру. Сосчитавший первый называется лучшим счетчиком. Затем учитель показывает цифры вразбивку, а ученики – соответствующее число рисунков в секторах круга. В итоге игры учитель открывает 2 сектора, предлагает сравнить число рисунков в них и определить, где предметов меньше и на сколько.</a:t>
            </a:r>
          </a:p>
        </p:txBody>
      </p:sp>
    </p:spTree>
    <p:extLst>
      <p:ext uri="{BB962C8B-B14F-4D97-AF65-F5344CB8AC3E}">
        <p14:creationId xmlns:p14="http://schemas.microsoft.com/office/powerpoint/2010/main" val="310879505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59</TotalTime>
  <Words>966</Words>
  <Application>Microsoft Office PowerPoint</Application>
  <PresentationFormat>Широкоэкранный</PresentationFormat>
  <Paragraphs>104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Сектор</vt:lpstr>
      <vt:lpstr>Игровые технологии на уроках в начальной школе</vt:lpstr>
      <vt:lpstr>Презентация PowerPoint</vt:lpstr>
      <vt:lpstr>Игровые технологии в младшем школьном возрасте.</vt:lpstr>
      <vt:lpstr>Цель игровой технологии</vt:lpstr>
      <vt:lpstr>игра выполняет такие важнейшие функции</vt:lpstr>
      <vt:lpstr>Особенности использования игровых технологий </vt:lpstr>
      <vt:lpstr>.Игры на уроках математики</vt:lpstr>
      <vt:lpstr>Игра «Хлопки» </vt:lpstr>
      <vt:lpstr>Игра «Лучший счетчик»</vt:lpstr>
      <vt:lpstr>Игры на уроках русского языка.</vt:lpstr>
      <vt:lpstr>Дидактическая игра: Одним словом. </vt:lpstr>
      <vt:lpstr>Дидактическая игра: Все наоборот. </vt:lpstr>
      <vt:lpstr>Игры «в слова». Игры «со словами»</vt:lpstr>
      <vt:lpstr>«Перевернутые слова» </vt:lpstr>
      <vt:lpstr>Игра на уроках чтения.</vt:lpstr>
      <vt:lpstr>Результат игровых технологий.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на уроках в начальной школе</dc:title>
  <dc:creator>Вячеслав</dc:creator>
  <cp:lastModifiedBy>Вячеслав</cp:lastModifiedBy>
  <cp:revision>6</cp:revision>
  <dcterms:created xsi:type="dcterms:W3CDTF">2023-11-09T06:52:41Z</dcterms:created>
  <dcterms:modified xsi:type="dcterms:W3CDTF">2023-11-09T07:52:29Z</dcterms:modified>
</cp:coreProperties>
</file>