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0%B5%D0%B3%D0%B5%D1%80%D1%81,_%D0%93%D0%B5%D1%80%D0%BA%D1%83%D0%BB%D0%B5%D1%81#%D0%A2%D0%B2%D0%BE%D1%80%D1%87%D0%B5%D1%81%D1%82%D0%B2%D0%B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F0C06E-E2E1-46AC-84A8-7A8E314A26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монотипия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5E05D2C-2A5F-49DE-976D-91C332E127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1" y="3886200"/>
            <a:ext cx="9884397" cy="2509213"/>
          </a:xfrm>
        </p:spPr>
        <p:txBody>
          <a:bodyPr>
            <a:normAutofit fontScale="40000" lnSpcReduction="20000"/>
          </a:bodyPr>
          <a:lstStyle/>
          <a:p>
            <a:r>
              <a:rPr lang="ru-RU" sz="29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рисования</a:t>
            </a:r>
          </a:p>
          <a:p>
            <a:endParaRPr lang="ru-RU" sz="29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base"/>
            <a:r>
              <a:rPr lang="ru-RU" sz="34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в переводе с греческого языка дословно означает «один отпечаток», но, судя по историческим данным, зародилась она далеко не в Греции: первые оттиски гравюры без черного контура появились в 11 веке в Китае. Это были простейшие виды монотипии.</a:t>
            </a:r>
          </a:p>
          <a:p>
            <a:pPr algn="l" fontAlgn="base"/>
            <a:r>
              <a:rPr lang="ru-RU" sz="34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время монотипия была дополнительным приемом к основным графическим техникам. Первый цветной оттиск сделал голландский художник </a:t>
            </a:r>
            <a:r>
              <a:rPr lang="ru-RU" sz="3400" b="1" i="1" u="none" strike="noStrike" dirty="0">
                <a:solidFill>
                  <a:srgbClr val="56BCF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Геркулес </a:t>
            </a:r>
            <a:r>
              <a:rPr lang="ru-RU" sz="3400" b="1" i="1" u="none" strike="noStrike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Сегерс</a:t>
            </a:r>
            <a:r>
              <a:rPr lang="ru-RU" sz="34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гравюры на металле (офорт) он закрашивал цветными красками. Так получались уникальные эстампы, что послужило началом развития данного вида искусства</a:t>
            </a:r>
            <a:r>
              <a:rPr lang="ru-RU" sz="3400" b="0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39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53"/>
    </mc:Choice>
    <mc:Fallback xmlns="">
      <p:transition spd="slow" advTm="755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13BB25-674A-4C10-A40A-18D409D5D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51791"/>
            <a:ext cx="8958470" cy="648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3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9"/>
    </mc:Choice>
    <mc:Fallback xmlns="">
      <p:transition spd="slow" advTm="498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6BCB40-1954-4032-978A-A4C77DD70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8280"/>
            <a:ext cx="9753600" cy="662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2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8"/>
    </mc:Choice>
    <mc:Fallback xmlns="">
      <p:transition spd="slow" advTm="299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A53EE2-F06B-4F5A-AA96-3AC62B584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435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93"/>
    </mc:Choice>
    <mc:Fallback xmlns="">
      <p:transition spd="slow" advTm="939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1FDD49-65EB-49E0-9D7B-7617DDC1D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930" y="344557"/>
            <a:ext cx="9568070" cy="597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78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72"/>
    </mc:Choice>
    <mc:Fallback xmlns="">
      <p:transition spd="slow" advTm="677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BEE59E-E9E1-4FE9-B179-5A01A0003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039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9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32"/>
    </mc:Choice>
    <mc:Fallback xmlns="">
      <p:transition spd="slow" advTm="193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FA09D7-07DB-4139-83B0-81F687DDA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8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6E0A43-6903-4EE5-B3D1-64BD4E394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937" y="0"/>
            <a:ext cx="91281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1493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58</TotalTime>
  <Words>94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Tw Cen MT</vt:lpstr>
      <vt:lpstr>Капля</vt:lpstr>
      <vt:lpstr>          монотипия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монотипия</dc:title>
  <dc:creator>K</dc:creator>
  <cp:lastModifiedBy>K</cp:lastModifiedBy>
  <cp:revision>4</cp:revision>
  <dcterms:created xsi:type="dcterms:W3CDTF">2023-11-07T13:35:57Z</dcterms:created>
  <dcterms:modified xsi:type="dcterms:W3CDTF">2023-11-08T07:33:00Z</dcterms:modified>
</cp:coreProperties>
</file>