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media/image8.jpeg" ContentType="image/jpeg"/>
  <Override PartName="/ppt/media/image7.png" ContentType="image/png"/>
  <Override PartName="/ppt/media/image6.png" ContentType="image/png"/>
  <Override PartName="/ppt/media/image5.png" ContentType="image/png"/>
  <Override PartName="/ppt/media/image4.png" ContentType="image/png"/>
  <Override PartName="/ppt/media/image3.png" ContentType="image/png"/>
  <Override PartName="/ppt/media/image2.png" ContentType="image/png"/>
  <Override PartName="/ppt/media/image1.png" ContentType="image/png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2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5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46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47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4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7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88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89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228600" y="228600"/>
            <a:ext cx="8694720" cy="2467800"/>
          </a:xfrm>
          <a:prstGeom prst="roundRect">
            <a:avLst>
              <a:gd name="adj" fmla="val 13671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" name="CustomShape 2"/>
          <p:cNvSpPr/>
          <p:nvPr/>
        </p:nvSpPr>
        <p:spPr>
          <a:xfrm>
            <a:off x="6047280" y="1824480"/>
            <a:ext cx="2875320" cy="712800"/>
          </a:xfrm>
          <a:custGeom>
            <a:avLst/>
            <a:gdLst/>
            <a:ahLst/>
            <a:rect l="0" t="0" r="r" b="b"/>
            <a:pathLst>
              <a:path w="2707" h="641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</a:path>
            </a:pathLst>
          </a:custGeom>
          <a:solidFill>
            <a:schemeClr val="bg2">
              <a:alpha val="29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" name="CustomShape 3"/>
          <p:cNvSpPr/>
          <p:nvPr/>
        </p:nvSpPr>
        <p:spPr>
          <a:xfrm>
            <a:off x="2619360" y="1696320"/>
            <a:ext cx="5543280" cy="848880"/>
          </a:xfrm>
          <a:custGeom>
            <a:avLst/>
            <a:gdLst/>
            <a:ahLst/>
            <a:rect l="0" t="0" r="r" b="b"/>
            <a:pathLst>
              <a:path w="5217" h="763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</a:path>
            </a:pathLst>
          </a:custGeom>
          <a:solidFill>
            <a:schemeClr val="bg2">
              <a:alpha val="40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" name="CustomShape 4"/>
          <p:cNvSpPr/>
          <p:nvPr/>
        </p:nvSpPr>
        <p:spPr>
          <a:xfrm>
            <a:off x="2828880" y="1708560"/>
            <a:ext cx="5466960" cy="773280"/>
          </a:xfrm>
          <a:custGeom>
            <a:avLst/>
            <a:gdLst/>
            <a:ahLst/>
            <a:rect l="0" t="0" r="r" b="b"/>
            <a:pathLst>
              <a:path w="5145" h="695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4" name="CustomShape 5"/>
          <p:cNvSpPr/>
          <p:nvPr/>
        </p:nvSpPr>
        <p:spPr>
          <a:xfrm>
            <a:off x="5609520" y="1694880"/>
            <a:ext cx="3306960" cy="650520"/>
          </a:xfrm>
          <a:custGeom>
            <a:avLst/>
            <a:gdLst/>
            <a:ahLst/>
            <a:rect l="0" t="0" r="r" b="b"/>
            <a:pathLst>
              <a:path w="3113" h="585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" name="CustomShape 6"/>
          <p:cNvSpPr/>
          <p:nvPr/>
        </p:nvSpPr>
        <p:spPr>
          <a:xfrm>
            <a:off x="211680" y="1679400"/>
            <a:ext cx="8722440" cy="1328760"/>
          </a:xfrm>
          <a:custGeom>
            <a:avLst/>
            <a:gdLst/>
            <a:ahLst/>
            <a:rect l="0" t="0" r="r" b="b"/>
            <a:pathLst>
              <a:path w="8197" h="1193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</a:path>
            </a:pathLst>
          </a:custGeom>
          <a:solidFill>
            <a:srgbClr val="ffffff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" name="CustomShape 7"/>
          <p:cNvSpPr/>
          <p:nvPr/>
        </p:nvSpPr>
        <p:spPr>
          <a:xfrm>
            <a:off x="228600" y="228600"/>
            <a:ext cx="8694720" cy="6033960"/>
          </a:xfrm>
          <a:prstGeom prst="roundRect">
            <a:avLst>
              <a:gd name="adj" fmla="val 13649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" name="CustomShape 8"/>
          <p:cNvSpPr/>
          <p:nvPr/>
        </p:nvSpPr>
        <p:spPr>
          <a:xfrm>
            <a:off x="6054840" y="5499360"/>
            <a:ext cx="2878920" cy="713880"/>
          </a:xfrm>
          <a:custGeom>
            <a:avLst/>
            <a:gdLst/>
            <a:ahLst/>
            <a:rect l="0" t="0" r="r" b="b"/>
            <a:pathLst>
              <a:path w="2707" h="641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</a:path>
            </a:pathLst>
          </a:custGeom>
          <a:solidFill>
            <a:schemeClr val="bg2">
              <a:alpha val="29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" name="CustomShape 9"/>
          <p:cNvSpPr/>
          <p:nvPr/>
        </p:nvSpPr>
        <p:spPr>
          <a:xfrm>
            <a:off x="2622240" y="5370840"/>
            <a:ext cx="5550480" cy="850320"/>
          </a:xfrm>
          <a:custGeom>
            <a:avLst/>
            <a:gdLst/>
            <a:ahLst/>
            <a:rect l="0" t="0" r="r" b="b"/>
            <a:pathLst>
              <a:path w="5217" h="763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</a:path>
            </a:pathLst>
          </a:custGeom>
          <a:solidFill>
            <a:schemeClr val="bg2">
              <a:alpha val="40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" name="CustomShape 10"/>
          <p:cNvSpPr/>
          <p:nvPr/>
        </p:nvSpPr>
        <p:spPr>
          <a:xfrm>
            <a:off x="2832120" y="5383080"/>
            <a:ext cx="5473800" cy="774360"/>
          </a:xfrm>
          <a:custGeom>
            <a:avLst/>
            <a:gdLst/>
            <a:ahLst/>
            <a:rect l="0" t="0" r="r" b="b"/>
            <a:pathLst>
              <a:path w="5145" h="695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0" name="CustomShape 11"/>
          <p:cNvSpPr/>
          <p:nvPr/>
        </p:nvSpPr>
        <p:spPr>
          <a:xfrm>
            <a:off x="5616360" y="5369760"/>
            <a:ext cx="3311280" cy="651240"/>
          </a:xfrm>
          <a:custGeom>
            <a:avLst/>
            <a:gdLst/>
            <a:ahLst/>
            <a:rect l="0" t="0" r="r" b="b"/>
            <a:pathLst>
              <a:path w="3113" h="585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1" name="CustomShape 12"/>
          <p:cNvSpPr/>
          <p:nvPr/>
        </p:nvSpPr>
        <p:spPr>
          <a:xfrm>
            <a:off x="211680" y="5353920"/>
            <a:ext cx="8722440" cy="1330560"/>
          </a:xfrm>
          <a:custGeom>
            <a:avLst/>
            <a:gdLst/>
            <a:ahLst/>
            <a:rect l="0" t="0" r="r" b="b"/>
            <a:pathLst>
              <a:path w="8197" h="1193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</a:path>
            </a:pathLst>
          </a:custGeom>
          <a:solidFill>
            <a:srgbClr val="ffffff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" name="PlaceHolder 13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49920"/>
          </a:xfrm>
          <a:prstGeom prst="rect">
            <a:avLst/>
          </a:prstGeom>
        </p:spPr>
        <p:txBody>
          <a:bodyPr lIns="0" rIns="0" tIns="0" bIns="0" anchor="ctr"/>
          <a:p>
            <a:r>
              <a:rPr lang="ru-RU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13" name="PlaceHolder 14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stomShape 1"/>
          <p:cNvSpPr/>
          <p:nvPr/>
        </p:nvSpPr>
        <p:spPr>
          <a:xfrm>
            <a:off x="228600" y="228600"/>
            <a:ext cx="8694720" cy="2467800"/>
          </a:xfrm>
          <a:prstGeom prst="roundRect">
            <a:avLst>
              <a:gd name="adj" fmla="val 13671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9" name="CustomShape 2"/>
          <p:cNvSpPr/>
          <p:nvPr/>
        </p:nvSpPr>
        <p:spPr>
          <a:xfrm>
            <a:off x="6047280" y="1824480"/>
            <a:ext cx="2875320" cy="712800"/>
          </a:xfrm>
          <a:custGeom>
            <a:avLst/>
            <a:gdLst/>
            <a:ahLst/>
            <a:rect l="0" t="0" r="r" b="b"/>
            <a:pathLst>
              <a:path w="2707" h="641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</a:path>
            </a:pathLst>
          </a:custGeom>
          <a:solidFill>
            <a:schemeClr val="bg2">
              <a:alpha val="29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0" name="CustomShape 3"/>
          <p:cNvSpPr/>
          <p:nvPr/>
        </p:nvSpPr>
        <p:spPr>
          <a:xfrm>
            <a:off x="2619360" y="1696320"/>
            <a:ext cx="5543280" cy="848880"/>
          </a:xfrm>
          <a:custGeom>
            <a:avLst/>
            <a:gdLst/>
            <a:ahLst/>
            <a:rect l="0" t="0" r="r" b="b"/>
            <a:pathLst>
              <a:path w="5217" h="763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</a:path>
            </a:pathLst>
          </a:custGeom>
          <a:solidFill>
            <a:schemeClr val="bg2">
              <a:alpha val="40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1" name="CustomShape 4"/>
          <p:cNvSpPr/>
          <p:nvPr/>
        </p:nvSpPr>
        <p:spPr>
          <a:xfrm>
            <a:off x="2828880" y="1708560"/>
            <a:ext cx="5466960" cy="773280"/>
          </a:xfrm>
          <a:custGeom>
            <a:avLst/>
            <a:gdLst/>
            <a:ahLst/>
            <a:rect l="0" t="0" r="r" b="b"/>
            <a:pathLst>
              <a:path w="5145" h="695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2" name="CustomShape 5"/>
          <p:cNvSpPr/>
          <p:nvPr/>
        </p:nvSpPr>
        <p:spPr>
          <a:xfrm>
            <a:off x="5609520" y="1694880"/>
            <a:ext cx="3306960" cy="650520"/>
          </a:xfrm>
          <a:custGeom>
            <a:avLst/>
            <a:gdLst/>
            <a:ahLst/>
            <a:rect l="0" t="0" r="r" b="b"/>
            <a:pathLst>
              <a:path w="3113" h="585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3" name="CustomShape 6"/>
          <p:cNvSpPr/>
          <p:nvPr/>
        </p:nvSpPr>
        <p:spPr>
          <a:xfrm>
            <a:off x="211680" y="1679400"/>
            <a:ext cx="8722440" cy="1328760"/>
          </a:xfrm>
          <a:custGeom>
            <a:avLst/>
            <a:gdLst/>
            <a:ahLst/>
            <a:rect l="0" t="0" r="r" b="b"/>
            <a:pathLst>
              <a:path w="8197" h="1193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</a:path>
            </a:pathLst>
          </a:custGeom>
          <a:solidFill>
            <a:srgbClr val="ffffff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4" name="PlaceHolder 7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ru-RU" sz="4400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55" name="PlaceHolder 8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800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400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685800" y="836640"/>
            <a:ext cx="7771320" cy="3743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b="1" lang="ru-RU" sz="4400" strike="noStrike">
                <a:solidFill>
                  <a:srgbClr val="ffffff"/>
                </a:solidFill>
                <a:latin typeface="Candara"/>
                <a:ea typeface="DejaVu Sans"/>
              </a:rPr>
              <a:t>1 класс. 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5400" strike="noStrike">
                <a:solidFill>
                  <a:srgbClr val="ffffff"/>
                </a:solidFill>
                <a:latin typeface="Candara"/>
                <a:ea typeface="DejaVu Sans"/>
              </a:rPr>
              <a:t> </a:t>
            </a:r>
            <a:r>
              <a:rPr b="1" lang="ru-RU" sz="5400" strike="noStrike">
                <a:solidFill>
                  <a:srgbClr val="ffffff"/>
                </a:solidFill>
                <a:latin typeface="Candara"/>
                <a:ea typeface="DejaVu Sans"/>
              </a:rPr>
              <a:t>Речевая разминка.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ru-RU" sz="1600" strike="noStrike">
                <a:solidFill>
                  <a:srgbClr val="ffffff"/>
                </a:solidFill>
                <a:latin typeface="Candara"/>
                <a:ea typeface="DejaVu Sans"/>
              </a:rPr>
              <a:t>МАОУ СШ образовательный комплекс «Покровский»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1600" strike="noStrike">
                <a:solidFill>
                  <a:srgbClr val="ffffff"/>
                </a:solidFill>
                <a:latin typeface="Candara"/>
                <a:ea typeface="DejaVu Sans"/>
              </a:rPr>
              <a:t>Учитель начальных классов: Рудинская Т.С.</a:t>
            </a:r>
            <a:r>
              <a:rPr lang="ru-RU" sz="1600" strike="noStrike">
                <a:solidFill>
                  <a:srgbClr val="ffffff"/>
                </a:solidFill>
                <a:latin typeface="Candara"/>
                <a:ea typeface="DejaVu Sans"/>
              </a:rPr>
              <a:t> </a:t>
            </a:r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ustomShape 1"/>
          <p:cNvSpPr/>
          <p:nvPr/>
        </p:nvSpPr>
        <p:spPr>
          <a:xfrm>
            <a:off x="871920" y="2675520"/>
            <a:ext cx="7407360" cy="3449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2" name="CustomShape 2"/>
          <p:cNvSpPr/>
          <p:nvPr/>
        </p:nvSpPr>
        <p:spPr>
          <a:xfrm>
            <a:off x="457200" y="338400"/>
            <a:ext cx="8228520" cy="1251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93" name="Picture 2" descr=""/>
          <p:cNvPicPr/>
          <p:nvPr/>
        </p:nvPicPr>
        <p:blipFill>
          <a:blip r:embed="rId1"/>
          <a:stretch/>
        </p:blipFill>
        <p:spPr>
          <a:xfrm>
            <a:off x="1187640" y="908640"/>
            <a:ext cx="6764040" cy="50166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871920" y="2675520"/>
            <a:ext cx="7407360" cy="3449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5" name="CustomShape 2"/>
          <p:cNvSpPr/>
          <p:nvPr/>
        </p:nvSpPr>
        <p:spPr>
          <a:xfrm>
            <a:off x="457200" y="338400"/>
            <a:ext cx="8228520" cy="1251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96" name="Picture 2" descr=""/>
          <p:cNvPicPr/>
          <p:nvPr/>
        </p:nvPicPr>
        <p:blipFill>
          <a:blip r:embed="rId1"/>
          <a:stretch/>
        </p:blipFill>
        <p:spPr>
          <a:xfrm>
            <a:off x="762120" y="733320"/>
            <a:ext cx="7619040" cy="53899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CustomShape 1"/>
          <p:cNvSpPr/>
          <p:nvPr/>
        </p:nvSpPr>
        <p:spPr>
          <a:xfrm>
            <a:off x="871920" y="2675520"/>
            <a:ext cx="7407360" cy="3449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8" name="CustomShape 2"/>
          <p:cNvSpPr/>
          <p:nvPr/>
        </p:nvSpPr>
        <p:spPr>
          <a:xfrm>
            <a:off x="457200" y="338400"/>
            <a:ext cx="8228520" cy="1251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99" name="Picture 2" descr=""/>
          <p:cNvPicPr/>
          <p:nvPr/>
        </p:nvPicPr>
        <p:blipFill>
          <a:blip r:embed="rId1"/>
          <a:stretch/>
        </p:blipFill>
        <p:spPr>
          <a:xfrm>
            <a:off x="1043640" y="620640"/>
            <a:ext cx="7736400" cy="54540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CustomShape 1"/>
          <p:cNvSpPr/>
          <p:nvPr/>
        </p:nvSpPr>
        <p:spPr>
          <a:xfrm>
            <a:off x="457200" y="338400"/>
            <a:ext cx="8228520" cy="1251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01" name="Picture 2" descr=""/>
          <p:cNvPicPr/>
          <p:nvPr/>
        </p:nvPicPr>
        <p:blipFill>
          <a:blip r:embed="rId1"/>
          <a:stretch/>
        </p:blipFill>
        <p:spPr>
          <a:xfrm>
            <a:off x="755640" y="332640"/>
            <a:ext cx="7946280" cy="5615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CustomShape 1"/>
          <p:cNvSpPr/>
          <p:nvPr/>
        </p:nvSpPr>
        <p:spPr>
          <a:xfrm>
            <a:off x="216000" y="1152000"/>
            <a:ext cx="8639640" cy="460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6600" strike="noStrike">
                <a:solidFill>
                  <a:srgbClr val="000000"/>
                </a:solidFill>
                <a:latin typeface="Candara"/>
              </a:rPr>
              <a:t>Дали Клаше  каши с простоквашей; ела Клаша кашу с простоквашей.</a:t>
            </a:r>
            <a:endParaRPr/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