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5" r:id="rId9"/>
    <p:sldId id="266" r:id="rId10"/>
    <p:sldId id="267" r:id="rId11"/>
    <p:sldId id="270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25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509120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r>
              <a:rPr lang="ru-RU" sz="6000" b="1" dirty="0">
                <a:solidFill>
                  <a:schemeClr val="tx1"/>
                </a:solidFill>
              </a:rPr>
              <a:t>Палочки </a:t>
            </a:r>
            <a:r>
              <a:rPr lang="ru-RU" sz="6000" b="1" dirty="0" err="1">
                <a:solidFill>
                  <a:schemeClr val="tx1"/>
                </a:solidFill>
              </a:rPr>
              <a:t>Кюизенера</a:t>
            </a:r>
            <a:r>
              <a:rPr lang="ru-RU" sz="6000" b="1" dirty="0">
                <a:solidFill>
                  <a:schemeClr val="tx1"/>
                </a:solidFill>
              </a:rPr>
              <a:t> – средство познания логики и математики в дошкольном </a:t>
            </a:r>
            <a:r>
              <a:rPr lang="ru-RU" sz="6000" b="1" dirty="0" smtClean="0">
                <a:solidFill>
                  <a:schemeClr val="tx1"/>
                </a:solidFill>
              </a:rPr>
              <a:t>возрасте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743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040" y="665312"/>
            <a:ext cx="864096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/>
              <a:t>1. </a:t>
            </a:r>
            <a:r>
              <a:rPr lang="ru-RU" sz="3600" b="1" dirty="0" smtClean="0"/>
              <a:t>Постройте </a:t>
            </a:r>
            <a:r>
              <a:rPr lang="ru-RU" sz="3600" b="1" dirty="0"/>
              <a:t>дорожку </a:t>
            </a:r>
            <a:r>
              <a:rPr lang="ru-RU" sz="3600" b="1" dirty="0" smtClean="0"/>
              <a:t>(белую, красную </a:t>
            </a:r>
            <a:r>
              <a:rPr lang="ru-RU" sz="3600" b="1" dirty="0"/>
              <a:t>и т. д.) </a:t>
            </a:r>
            <a:br>
              <a:rPr lang="ru-RU" sz="3600" b="1" dirty="0"/>
            </a:br>
            <a:r>
              <a:rPr lang="ru-RU" sz="3600" b="1" dirty="0"/>
              <a:t>2. Подарите мишке желтые, зайчику синие палочки. </a:t>
            </a:r>
            <a:br>
              <a:rPr lang="ru-RU" sz="3600" b="1" dirty="0"/>
            </a:br>
            <a:r>
              <a:rPr lang="ru-RU" sz="3600" b="1" dirty="0"/>
              <a:t>3. Постройте цыплятам низкий, а котятам высокий заборы. </a:t>
            </a:r>
            <a:br>
              <a:rPr lang="ru-RU" sz="3600" b="1" dirty="0"/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103560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badmama.com.ua/wp-content/uploads/2016/03/palochki-kyuizen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21352" cy="6091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natatoys.biz/image/cache/data/IMG_1757-80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185084"/>
            <a:ext cx="3563888" cy="2672916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712968" cy="48965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</a:t>
            </a:r>
            <a:r>
              <a:rPr lang="ru-RU" sz="3600" dirty="0" smtClean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Раннее интеллектуальное развитие – залог успеха в жизни. Ежедневно занимаясь с ребенком и развивая его, вы заложите прочный фундамент его школьных успехов. Ребенок будет намного быстрее схватывать материал, вследствие чего учеба окажется приятным и захватывающим процессом. Главное, о чем необходимо помнить: ни в коем случае не стоит перегружать его знаниями, учите – играя! Лишь в этом случае ваши усилия принесут ощутимый результат.</a:t>
            </a: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283380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Спасибо за внимание!</a:t>
            </a:r>
            <a:endParaRPr lang="ru-RU" sz="7200" b="1" dirty="0"/>
          </a:p>
        </p:txBody>
      </p:sp>
      <p:pic>
        <p:nvPicPr>
          <p:cNvPr id="66562" name="Picture 2" descr="https://www.moirebenok.ua/wp-content/uploads/2017/09/DSC05055-1024x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068960"/>
            <a:ext cx="4921111" cy="326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5220072" cy="504056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sz="3600" b="1" dirty="0" smtClean="0"/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sz="5100" dirty="0" smtClean="0"/>
              <a:t>Палочки </a:t>
            </a:r>
            <a:r>
              <a:rPr lang="ru-RU" sz="5100" dirty="0" err="1" smtClean="0"/>
              <a:t>Кюизенера</a:t>
            </a:r>
            <a:r>
              <a:rPr lang="ru-RU" sz="5100" dirty="0" smtClean="0"/>
              <a:t> – это дидактический материал, который придумал известный математик из Бельгии </a:t>
            </a:r>
            <a:r>
              <a:rPr lang="ru-RU" sz="5100" dirty="0" err="1" smtClean="0"/>
              <a:t>Д.Кюизенер</a:t>
            </a:r>
            <a:r>
              <a:rPr lang="ru-RU" sz="5100" dirty="0" smtClean="0"/>
              <a:t> в 50-е годы ХХ века. Материал  предназначен для обучения математике и используется педагогами разных стран в работе с детьми, начиная с младших групп детского сада и заканчивая старшими классами школы.</a:t>
            </a:r>
            <a:endParaRPr lang="ru-RU" sz="51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88840"/>
            <a:ext cx="3212976" cy="321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5584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332656"/>
            <a:ext cx="5436096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 Палочки </a:t>
            </a:r>
            <a:r>
              <a:rPr lang="ru-RU" sz="3200" dirty="0" err="1" smtClean="0"/>
              <a:t>Кюизенера</a:t>
            </a:r>
            <a:r>
              <a:rPr lang="ru-RU" sz="3200" dirty="0" smtClean="0"/>
              <a:t> – это цветные счетные палочки - призмы 10 разных цветов и длинной от 1 до 10 см. Палочки одной длины выполнены в одном цвете и обозначают определенное число. Чем длиннее палочка, тем большее значение числа она выражает.</a:t>
            </a:r>
            <a:endParaRPr lang="ru-RU" sz="3200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988840"/>
            <a:ext cx="3677226" cy="309634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9933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-387424"/>
            <a:ext cx="8964488" cy="638132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ru-RU" sz="4600" b="1" dirty="0" smtClean="0">
              <a:solidFill>
                <a:srgbClr val="C00000"/>
              </a:solidFill>
            </a:endParaRPr>
          </a:p>
          <a:p>
            <a:pPr lvl="0">
              <a:buNone/>
            </a:pPr>
            <a:r>
              <a:rPr lang="ru-RU" sz="2800" b="1" dirty="0" smtClean="0"/>
              <a:t>     Цветные </a:t>
            </a:r>
            <a:r>
              <a:rPr lang="ru-RU" sz="2800" b="1" dirty="0" smtClean="0"/>
              <a:t>палочки </a:t>
            </a:r>
            <a:r>
              <a:rPr lang="ru-RU" sz="2800" b="1" dirty="0" smtClean="0"/>
              <a:t>являются многофункциональным </a:t>
            </a:r>
            <a:r>
              <a:rPr lang="ru-RU" sz="2800" b="1" dirty="0" smtClean="0"/>
              <a:t>математическим пособием, которое позволяет: </a:t>
            </a:r>
          </a:p>
          <a:p>
            <a:pPr lvl="0">
              <a:buNone/>
            </a:pPr>
            <a:r>
              <a:rPr lang="ru-RU" sz="2800" dirty="0" smtClean="0"/>
              <a:t>1. Различать и классифицировать по цвету</a:t>
            </a:r>
          </a:p>
          <a:p>
            <a:pPr lvl="0">
              <a:buNone/>
            </a:pPr>
            <a:r>
              <a:rPr lang="ru-RU" sz="2800" dirty="0" smtClean="0"/>
              <a:t>2. Познакомить с последовательностью чисел натурального ряда</a:t>
            </a:r>
          </a:p>
          <a:p>
            <a:pPr lvl="0">
              <a:buNone/>
            </a:pPr>
            <a:r>
              <a:rPr lang="ru-RU" sz="2800" dirty="0" smtClean="0"/>
              <a:t>3. Освоить прямой и обратный счет</a:t>
            </a:r>
          </a:p>
          <a:p>
            <a:pPr lvl="0">
              <a:buNone/>
            </a:pPr>
            <a:r>
              <a:rPr lang="ru-RU" sz="2800" dirty="0" smtClean="0"/>
              <a:t>4. Делить целое на части и измерять объекты</a:t>
            </a:r>
          </a:p>
          <a:p>
            <a:pPr lvl="0">
              <a:buNone/>
            </a:pPr>
            <a:r>
              <a:rPr lang="ru-RU" sz="2800" dirty="0" smtClean="0"/>
              <a:t>5. Познакомить с понятием величины, длины, высоты, ширины</a:t>
            </a:r>
          </a:p>
          <a:p>
            <a:pPr lvl="0">
              <a:buNone/>
            </a:pPr>
            <a:r>
              <a:rPr lang="ru-RU" sz="2800" dirty="0" smtClean="0"/>
              <a:t>6. Развивать пространственные представления</a:t>
            </a:r>
          </a:p>
          <a:p>
            <a:pPr>
              <a:buNone/>
            </a:pPr>
            <a:r>
              <a:rPr lang="ru-RU" sz="2800" dirty="0" smtClean="0"/>
              <a:t>7. Овладеть арифметическими действиями.</a:t>
            </a:r>
          </a:p>
          <a:p>
            <a:pPr marL="0" indent="0" algn="ctr">
              <a:buNone/>
            </a:pPr>
            <a:endParaRPr lang="ru-RU" sz="4000" b="1" dirty="0" smtClean="0"/>
          </a:p>
          <a:p>
            <a:pPr marL="0" indent="0" algn="ctr">
              <a:buNone/>
            </a:pPr>
            <a:endParaRPr lang="ru-RU" sz="4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47806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sz="3200" dirty="0" smtClean="0"/>
              <a:t>На I этапе палочки используют как игровой материал. Дети играют с ними, как с обычными кубиками, палочками, конструктором и по ходу знакомятся с цветами, размерами и формами.</a:t>
            </a:r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23554" name="Picture 2" descr="https://igrushka-plus.ru/img/products/00092852/00259188.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068960"/>
            <a:ext cx="4349056" cy="32617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4809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1.bp.blogspot.com/-HMKyDdKbwO0/WBzIa6uheXI/AAAAAAAA1Ws/vZIDGGcjrbwSXKGD3cATobveEIi2vkMhwCEw/s1600/%25D0%2598%25D0%25B3%25D1%2580%25D0%25B0_%25D0%25BF%25D0%25BE%25D0%25B5%25D0%25B7%25D0%25B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221088"/>
            <a:ext cx="5962650" cy="3990976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723312" cy="37444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 </a:t>
            </a:r>
            <a:r>
              <a:rPr lang="ru-RU" sz="2400" dirty="0" smtClean="0"/>
              <a:t>На </a:t>
            </a:r>
            <a:r>
              <a:rPr lang="en-US" sz="2400" dirty="0" smtClean="0"/>
              <a:t>II</a:t>
            </a:r>
            <a:r>
              <a:rPr lang="ru-RU" sz="2400" dirty="0" smtClean="0"/>
              <a:t> этапе дети учатся устанавливать соответствие между цветом, длиной и числом.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    В процессе игр и упражнений с цветными палочками дети легко познают отношения «</a:t>
            </a:r>
            <a:r>
              <a:rPr lang="ru-RU" sz="2400" dirty="0" err="1" smtClean="0"/>
              <a:t>больше-меньше</a:t>
            </a:r>
            <a:r>
              <a:rPr lang="ru-RU" sz="2400" dirty="0" smtClean="0"/>
              <a:t>», «столько же», «больше (меньше) на 1, 2, 3… », деление целого на части, измерение условными мерками, состав чисел из единиц и двух меньших чисел. Начинают практически выполнять действия сложения и вычитания, умножения и деления.</a:t>
            </a:r>
          </a:p>
          <a:p>
            <a:pPr>
              <a:buNone/>
            </a:pPr>
            <a:r>
              <a:rPr lang="ru-RU" sz="2400" dirty="0" smtClean="0"/>
              <a:t>    Осваивают пространственные отношения («слева направо» «слева», «справа», «выше, чем… » «между», «перед», «после» и др.)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15864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404664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Постройте заборчик  из 5 палочек, начиная с белой палочки.                     </a:t>
            </a:r>
            <a:endParaRPr lang="ru-RU" sz="2800" dirty="0" smtClean="0"/>
          </a:p>
          <a:p>
            <a:pPr lvl="0"/>
            <a:r>
              <a:rPr lang="ru-RU" sz="2800" dirty="0" smtClean="0"/>
              <a:t>Назовите  </a:t>
            </a:r>
            <a:r>
              <a:rPr lang="ru-RU" sz="2800" dirty="0" smtClean="0"/>
              <a:t>числа в прямом и обратном порядке.</a:t>
            </a:r>
          </a:p>
          <a:p>
            <a:r>
              <a:rPr lang="ru-RU" sz="2800" dirty="0" smtClean="0"/>
              <a:t>Назовите  все числа  стоящие после 2.</a:t>
            </a:r>
          </a:p>
          <a:p>
            <a:r>
              <a:rPr lang="ru-RU" sz="2800" dirty="0" smtClean="0"/>
              <a:t>Назовите число, стоящее перед числом 5.                                                          Назовите число, которое стоит между  числами 2 и 4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24634" y="5861312"/>
            <a:ext cx="500066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24700" y="5361246"/>
            <a:ext cx="500066" cy="1000132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4365104"/>
            <a:ext cx="571504" cy="20002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24766" y="4861180"/>
            <a:ext cx="500066" cy="150019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96336" y="3861048"/>
            <a:ext cx="500066" cy="250033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05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Постройте </a:t>
            </a:r>
            <a:r>
              <a:rPr lang="ru-RU" dirty="0" smtClean="0"/>
              <a:t>небольшой поезд из цветных палочек. Поезд состоит из трех вагонов – палочек: желтой, розовой и голубой.  Желтый вагончик стоит внутри, а розовый  -  не является первым. В какой последовательности стоят вагоны?  Сколько мест в каждом вагончике? 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2524" y="4437112"/>
            <a:ext cx="1857388" cy="42862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4437112"/>
            <a:ext cx="2928958" cy="42862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708870" y="4437112"/>
            <a:ext cx="1285884" cy="428628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93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7220578" cy="5996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  <a:scene3d>
            <a:camera prst="perspectiveAbove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xmlns="" val="132773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396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 Палочки Кюизенера – средство познания логики и математики в дошкольном возрасте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Эля</dc:creator>
  <cp:lastModifiedBy>миша</cp:lastModifiedBy>
  <cp:revision>13</cp:revision>
  <dcterms:created xsi:type="dcterms:W3CDTF">2018-11-29T15:33:40Z</dcterms:created>
  <dcterms:modified xsi:type="dcterms:W3CDTF">2018-12-06T12:32:03Z</dcterms:modified>
</cp:coreProperties>
</file>