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7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401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43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9535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66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2483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620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704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52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492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84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28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676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746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88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935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28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840A7-5610-45E1-84F8-651CE5EAE21A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35A4B7-7387-4842-9B45-2B38B4D23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059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Зеленая кладовая. Лекарственные растения Сахалинской области.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125" y="5568915"/>
            <a:ext cx="7766936" cy="1096899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Педагог дополнительного образования </a:t>
            </a:r>
          </a:p>
          <a:p>
            <a:r>
              <a:rPr lang="ru-RU" dirty="0" smtClean="0"/>
              <a:t>Новгородова Марина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731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368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Чистотел</a:t>
            </a:r>
            <a:endParaRPr lang="ru-RU" b="1" dirty="0"/>
          </a:p>
        </p:txBody>
      </p:sp>
      <p:pic>
        <p:nvPicPr>
          <p:cNvPr id="4" name="Рисунок 3" descr="https://i.ibb.co/cCLVzh4/Chelidonium-majus-Greater-Celandine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748" y="1262380"/>
            <a:ext cx="6847840" cy="4986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0287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304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Малина</a:t>
            </a:r>
            <a:endParaRPr lang="ru-RU" b="1" dirty="0"/>
          </a:p>
        </p:txBody>
      </p:sp>
      <p:pic>
        <p:nvPicPr>
          <p:cNvPr id="4" name="Рисунок 3" descr="https://avatars.mds.yandex.net/get-eda/2394388/01af3caa5e74cceb83de0edfd70ae8b5/1200x1200nocro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720" y="1056640"/>
            <a:ext cx="5928360" cy="538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355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574" y="22352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Зверобой</a:t>
            </a:r>
            <a:endParaRPr lang="ru-RU" b="1" dirty="0"/>
          </a:p>
        </p:txBody>
      </p:sp>
      <p:pic>
        <p:nvPicPr>
          <p:cNvPr id="4" name="Рисунок 3" descr="https://taina3.ru/files/cms/common/zver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880" y="1075054"/>
            <a:ext cx="5003800" cy="5325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5008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4320"/>
            <a:ext cx="8596668" cy="1320800"/>
          </a:xfrm>
        </p:spPr>
        <p:txBody>
          <a:bodyPr>
            <a:normAutofit fontScale="90000"/>
          </a:bodyPr>
          <a:lstStyle/>
          <a:p>
            <a:pPr indent="720725"/>
            <a:r>
              <a:rPr lang="ru-RU" b="1" dirty="0" smtClean="0"/>
              <a:t>Цель</a:t>
            </a:r>
            <a:r>
              <a:rPr lang="ru-RU" dirty="0"/>
              <a:t>: формирование знаний детей о пользе лекарственных растений Сахалинской </a:t>
            </a:r>
            <a:r>
              <a:rPr lang="ru-RU" dirty="0" smtClean="0"/>
              <a:t>области.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26640"/>
            <a:ext cx="8596668" cy="371472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знания детей о полезных, лечебных свойствах растений Сахалинской области;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закрепить знание детей о разнообразии растительного мира Сахалинской области;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бережное отношение к природе.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676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854" y="25400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Шиповник обыкновенный</a:t>
            </a:r>
            <a:endParaRPr lang="ru-RU" b="1" dirty="0"/>
          </a:p>
        </p:txBody>
      </p:sp>
      <p:pic>
        <p:nvPicPr>
          <p:cNvPr id="1026" name="Picture 2" descr="https://fs3.fotoload.ru/f/0721/1626300672/1cce45b9f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99" y="1137920"/>
            <a:ext cx="7903821" cy="526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15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256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Брусника</a:t>
            </a:r>
            <a:endParaRPr lang="ru-RU" dirty="0"/>
          </a:p>
        </p:txBody>
      </p:sp>
      <p:pic>
        <p:nvPicPr>
          <p:cNvPr id="2050" name="Picture 2" descr="Рассказ о бруснике для детей, 2-3 клас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294" y="1128077"/>
            <a:ext cx="7613226" cy="533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436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654" y="19304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Одуванчик лекарственный</a:t>
            </a:r>
            <a:endParaRPr lang="ru-RU" b="1" dirty="0"/>
          </a:p>
        </p:txBody>
      </p:sp>
      <p:pic>
        <p:nvPicPr>
          <p:cNvPr id="4" name="Рисунок 3" descr="https://vsegda-pomnim.com/uploads/posts/2022-04/1649672150_28-vsegda-pomnim-com-p-oduvanchik-lekarstvennoe-rastenie-foto-2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4" y="1175384"/>
            <a:ext cx="7347585" cy="5245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0248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414" y="16256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Крапива</a:t>
            </a:r>
            <a:endParaRPr lang="ru-RU" b="1" dirty="0"/>
          </a:p>
        </p:txBody>
      </p:sp>
      <p:pic>
        <p:nvPicPr>
          <p:cNvPr id="3074" name="Picture 2" descr="https://i.ebayimg.com/images/g/9tcAAOSw9lhevLnB/s-l1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879" y="1087278"/>
            <a:ext cx="6989870" cy="524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698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352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Ромашка аптечная</a:t>
            </a:r>
            <a:endParaRPr lang="ru-RU" b="1" dirty="0"/>
          </a:p>
        </p:txBody>
      </p:sp>
      <p:pic>
        <p:nvPicPr>
          <p:cNvPr id="1026" name="Picture 2" descr="https://cs2.livemaster.ru/storage/a4/1d/0145729aad5edec313aad809785y--tsvety-i-floristika-romashka-aptechnaya-semena-150-sh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11"/>
          <a:stretch/>
        </p:blipFill>
        <p:spPr bwMode="auto">
          <a:xfrm>
            <a:off x="1798321" y="1141750"/>
            <a:ext cx="6004559" cy="538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118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416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Календула</a:t>
            </a:r>
            <a:endParaRPr lang="ru-RU" b="1" dirty="0"/>
          </a:p>
        </p:txBody>
      </p:sp>
      <p:pic>
        <p:nvPicPr>
          <p:cNvPr id="2050" name="Picture 2" descr="https://novosibirsk.rozy-pochtoj.ru/image/data/parser/hrizantema-pektor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4" y="1021079"/>
            <a:ext cx="7393305" cy="554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402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432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Подорожник</a:t>
            </a:r>
            <a:endParaRPr lang="ru-RU" b="1" dirty="0"/>
          </a:p>
        </p:txBody>
      </p:sp>
      <p:pic>
        <p:nvPicPr>
          <p:cNvPr id="4" name="Рисунок 3" descr="https://avatars.mds.yandex.net/get-mpic/5347250/img_id331810848245207894.jpeg/ori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880" y="1076960"/>
            <a:ext cx="5953760" cy="5455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362138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</TotalTime>
  <Words>72</Words>
  <Application>Microsoft Office PowerPoint</Application>
  <PresentationFormat>Широкоэкранный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Грань</vt:lpstr>
      <vt:lpstr>Зеленая кладовая. Лекарственные растения Сахалинской области.</vt:lpstr>
      <vt:lpstr>Цель: формирование знаний детей о пользе лекарственных растений Сахалинской области. </vt:lpstr>
      <vt:lpstr>Шиповник обыкновенный</vt:lpstr>
      <vt:lpstr>Брусника</vt:lpstr>
      <vt:lpstr>Одуванчик лекарственный</vt:lpstr>
      <vt:lpstr>Крапива</vt:lpstr>
      <vt:lpstr>Ромашка аптечная</vt:lpstr>
      <vt:lpstr>Календула</vt:lpstr>
      <vt:lpstr>Подорожник</vt:lpstr>
      <vt:lpstr>Чистотел</vt:lpstr>
      <vt:lpstr>Малина</vt:lpstr>
      <vt:lpstr>Зверобой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Зеленая кладовая. Лекарственные растения Сахалинской области.</dc:title>
  <dc:creator>Марина Новгородова</dc:creator>
  <cp:lastModifiedBy>Марина Новгородова</cp:lastModifiedBy>
  <cp:revision>7</cp:revision>
  <dcterms:created xsi:type="dcterms:W3CDTF">2023-03-13T02:02:23Z</dcterms:created>
  <dcterms:modified xsi:type="dcterms:W3CDTF">2023-03-13T04:10:35Z</dcterms:modified>
</cp:coreProperties>
</file>