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13CD576-2F6A-47FF-9874-7520A0536A87}" type="datetime1">
              <a:rPr lang="ru-RU"/>
              <a:pPr lvl="0"/>
              <a:t>10.11.2023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8A1E1FA-3B5E-443A-89BF-4D5AD608E9F6}" type="slidenum"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F62BA5E-4C29-41CC-8FBB-E1D104DE745B}" type="datetime1">
              <a:rPr lang="ru-RU"/>
              <a:pPr lvl="0"/>
              <a:t>10.11.2023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3E0993A-2297-467A-AAB6-23B98DA90252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3C3BC08-D6BE-4E72-8176-6E7119D0DFD7}" type="datetime1">
              <a:rPr lang="ru-RU"/>
              <a:pPr lvl="0"/>
              <a:t>10.11.2023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61AF3E0-0BF8-45DA-8B85-13265CFA65D2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61C093-8EA4-4459-978B-680B7840EDBB}" type="datetime1">
              <a:rPr lang="ru-RU"/>
              <a:pPr lvl="0"/>
              <a:t>10.11.2023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5495E34-7D5B-4113-A062-80B0D75CA223}" type="slidenum"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5AD7B7E-4719-4293-9AFE-9350E424F803}" type="datetime1">
              <a:rPr lang="ru-RU"/>
              <a:pPr lvl="0"/>
              <a:t>10.11.2023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6D3BB26-E175-44AA-9EBC-EEC741329513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8AE096-4955-41B7-B6EF-6543BA4B2D5B}" type="datetime1">
              <a:rPr lang="ru-RU"/>
              <a:pPr lvl="0"/>
              <a:t>10.11.2023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41AFAAC-82DE-4BD9-A31A-8D34EA304315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CD2A3CE-92CB-47E9-8E6F-68B02D425D2A}" type="datetime1">
              <a:rPr lang="ru-RU"/>
              <a:pPr lvl="0"/>
              <a:t>10.11.2023</a:t>
            </a:fld>
            <a:endParaRPr lang="ru-RU"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7C9743-066D-434D-9A75-F744A5E84578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92EC4AF-4BA7-4ADF-B51C-15C9E3E11324}" type="datetime1">
              <a:rPr lang="ru-RU"/>
              <a:pPr lvl="0"/>
              <a:t>10.11.2023</a:t>
            </a:fld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184F1F9-22C3-438A-BF78-540F5D4248B6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2DEB726-DCA3-410B-B801-5BDDE319A425}" type="datetime1">
              <a:rPr lang="ru-RU"/>
              <a:pPr lvl="0"/>
              <a:t>10.11.2023</a:t>
            </a:fld>
            <a:endParaRPr lang="ru-RU"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596C6ED-A392-4F58-93CA-9E1825C0F20A}" type="slidenum">
              <a:t>‹#›</a:t>
            </a:fld>
            <a:endParaRPr lang="ru-RU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12B4D5F-89A2-4346-A117-7633514FE67C}" type="datetime1">
              <a:rPr lang="ru-RU"/>
              <a:pPr lvl="0"/>
              <a:t>10.11.2023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CADC4B0-EEC7-477B-8DC6-9ADD521B719B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A5DEA9A-DF9E-469E-953E-0130F229660A}" type="datetime1">
              <a:rPr lang="ru-RU"/>
              <a:pPr lvl="0"/>
              <a:t>10.11.2023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D7A6CE7-2785-43C6-BAEC-4E96CA3B3ACF}" type="slidenum"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2779837A-CB6B-47C2-BDFF-F48716B3793E}" type="datetime1">
              <a:rPr lang="ru-RU"/>
              <a:pPr lvl="0"/>
              <a:t>10.11.2023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203" y="6356351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6356351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A0C13DD0-BC91-498B-A12F-5867E8FDFE90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ru-RU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ru-RU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ru-RU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ru-RU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63;&#1091;&#1074;&#1072;&#1095;&#1077;&#1081;&#1095;&#1072;\Downloads\21-01-2018_21-46-52\&#1071;&#1075;&#1072;%202.wav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oleObject" Target="../embeddings/oleObject9.bin"/><Relationship Id="rId3" Type="http://schemas.openxmlformats.org/officeDocument/2006/relationships/image" Target="../media/image23.jpeg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6.bin"/><Relationship Id="rId4" Type="http://schemas.openxmlformats.org/officeDocument/2006/relationships/image" Target="media/image35.jpeg" TargetMode="External"/><Relationship Id="rId9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media/image35.jpeg" TargetMode="External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63;&#1091;&#1074;&#1072;&#1095;&#1077;&#1081;&#1095;&#1072;\Downloads\21-01-2018_21-46-52\&#1055;&#1086;&#1079;&#1076;&#1088;&#1072;&#1074;&#1083;&#1103;&#1102;.wav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63;&#1091;&#1074;&#1072;&#1095;&#1077;&#1081;&#1095;&#1072;\Downloads\21-01-2018_21-46-52\&#1089;&#1054;&#1042;&#1040;.wav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63;&#1091;&#1074;&#1072;&#1095;&#1077;&#1081;&#1095;&#1072;\Downloads\21-01-2018_21-46-52\&#1103;&#1043;&#1040;.wav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63;&#1091;&#1074;&#1072;&#1095;&#1077;&#1081;&#1095;&#1072;\Downloads\21-01-2018_21-46-52\00218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file:///C:\Users\&#1063;&#1091;&#1074;&#1072;&#1095;&#1077;&#1081;&#1095;&#1072;\Downloads\bubency\003.mp3" TargetMode="External"/><Relationship Id="rId1" Type="http://schemas.openxmlformats.org/officeDocument/2006/relationships/audio" Target="file:///C:\Users\&#1063;&#1091;&#1074;&#1072;&#1095;&#1077;&#1081;&#1095;&#1072;\Downloads\2972.wav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gif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авел\Desktop\квест игра\картинки для презентации\160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42055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ru-RU">
                <a:solidFill>
                  <a:srgbClr val="FFFF00"/>
                </a:solidFill>
              </a:rPr>
              <a:t>Проказы бабы Яги</a:t>
            </a:r>
          </a:p>
        </p:txBody>
      </p:sp>
      <p:sp>
        <p:nvSpPr>
          <p:cNvPr id="4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0" y="404667"/>
            <a:ext cx="9144000" cy="1656179"/>
          </a:xfrm>
        </p:spPr>
        <p:txBody>
          <a:bodyPr/>
          <a:lstStyle/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solidFill>
                  <a:srgbClr val="002060"/>
                </a:solidFill>
              </a:rPr>
              <a:t>Управление образования и молодежной политики                                                                                         администрации Городецкого </a:t>
            </a:r>
            <a:r>
              <a:rPr lang="ru-RU" sz="2000">
                <a:solidFill>
                  <a:srgbClr val="002060"/>
                </a:solidFill>
                <a:latin typeface="Times New Roman" pitchFamily="18"/>
                <a:cs typeface="Times New Roman" pitchFamily="18"/>
              </a:rPr>
              <a:t>муниципального района Нижегородской области                                                          муниципальное бюджетное дошкольное образовательное учреждение                                                                        «Детский сад № 29»                                                                                                                                              </a:t>
            </a:r>
            <a:r>
              <a:rPr lang="ru-RU" sz="2000" u="sng">
                <a:solidFill>
                  <a:srgbClr val="002060"/>
                </a:solidFill>
                <a:latin typeface="Times New Roman" pitchFamily="18"/>
                <a:cs typeface="Times New Roman" pitchFamily="18"/>
              </a:rPr>
              <a:t>606503  Нижегородская область, г. Городец, ул. Фурманова,д.17         тел.(883161) 9-07-63</a:t>
            </a:r>
            <a:endParaRPr lang="ru-RU" sz="2000">
              <a:solidFill>
                <a:srgbClr val="002060"/>
              </a:solidFill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solidFill>
                  <a:srgbClr val="002060"/>
                </a:solidFill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endParaRPr lang="ru-RU" sz="800"/>
          </a:p>
        </p:txBody>
      </p:sp>
      <p:sp>
        <p:nvSpPr>
          <p:cNvPr id="5" name="Rectangle 4"/>
          <p:cNvSpPr/>
          <p:nvPr/>
        </p:nvSpPr>
        <p:spPr>
          <a:xfrm>
            <a:off x="0" y="4314002"/>
            <a:ext cx="9144000" cy="132343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67228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2060"/>
                </a:solidFill>
                <a:uFillTx/>
                <a:latin typeface="Times New Roman" pitchFamily="18"/>
                <a:ea typeface="Times New Roman" pitchFamily="18"/>
                <a:cs typeface="Times New Roman" pitchFamily="18"/>
              </a:rPr>
              <a:t>                                                                     Разработала воспитатель       </a:t>
            </a:r>
            <a:endParaRPr lang="ru-RU" sz="2000" b="0" i="0" u="none" strike="noStrike" kern="1200" cap="none" spc="0" baseline="0">
              <a:solidFill>
                <a:srgbClr val="002060"/>
              </a:solidFill>
              <a:uFillTx/>
              <a:latin typeface="Times New Roman" pitchFamily="18"/>
              <a:cs typeface="Times New Roman" pitchFamily="18"/>
            </a:endParaRPr>
          </a:p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67228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2060"/>
                </a:solidFill>
                <a:uFillTx/>
                <a:latin typeface="Times New Roman" pitchFamily="18"/>
                <a:ea typeface="Times New Roman" pitchFamily="18"/>
                <a:cs typeface="Times New Roman" pitchFamily="18"/>
              </a:rPr>
              <a:t>                                                                   МБДОУ «Детский сад №29»                                        </a:t>
            </a:r>
            <a:endParaRPr lang="ru-RU" sz="2000" b="0" i="0" u="none" strike="noStrike" kern="1200" cap="none" spc="0" baseline="0">
              <a:solidFill>
                <a:srgbClr val="002060"/>
              </a:solidFill>
              <a:uFillTx/>
              <a:latin typeface="Times New Roman" pitchFamily="18"/>
              <a:cs typeface="Times New Roman" pitchFamily="18"/>
            </a:endParaRPr>
          </a:p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67228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2060"/>
                </a:solidFill>
                <a:uFillTx/>
                <a:latin typeface="Times New Roman" pitchFamily="18"/>
                <a:ea typeface="Times New Roman" pitchFamily="18"/>
                <a:cs typeface="Times New Roman" pitchFamily="18"/>
              </a:rPr>
              <a:t>                                                       Богомолова Альбина Юрьевна</a:t>
            </a:r>
            <a:endParaRPr lang="ru-RU" sz="2000" b="0" i="0" u="none" strike="noStrike" kern="1200" cap="none" spc="0" baseline="0">
              <a:solidFill>
                <a:srgbClr val="002060"/>
              </a:solidFill>
              <a:uFillTx/>
              <a:latin typeface="Times New Roman" pitchFamily="18"/>
              <a:cs typeface="Times New Roman" pitchFamily="18"/>
            </a:endParaRPr>
          </a:p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467228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2060"/>
                </a:solidFill>
                <a:uFillTx/>
                <a:latin typeface="Times New Roman" pitchFamily="18"/>
                <a:ea typeface="Times New Roman" pitchFamily="18"/>
                <a:cs typeface="Times New Roman" pitchFamily="18"/>
              </a:rPr>
              <a:t>       </a:t>
            </a:r>
            <a:r>
              <a:rPr lang="ru-RU" sz="16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Times New Roman" pitchFamily="18"/>
                <a:cs typeface="Arial" pitchFamily="34"/>
              </a:rPr>
              <a:t>                                                                                 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авел\Desktop\квест игра\картинки для презентации\160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942055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C:\Users\Павел\Desktop\квест игра\к презентации\для презентации\baba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-13158"/>
            <a:ext cx="9540547" cy="68711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Яга 2.wav"/>
          <p:cNvPicPr>
            <a:picLocks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251524" y="188640"/>
            <a:ext cx="304796" cy="3047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bg>
      <p:bgPr>
        <a:blipFill>
          <a:blip r:embed="rId3" r:link="rId4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0" y="0"/>
          <a:ext cx="2101850" cy="2205038"/>
        </p:xfrm>
        <a:graphic>
          <a:graphicData uri="http://schemas.openxmlformats.org/presentationml/2006/ole">
            <p:oleObj spid="_x0000_s1026" r:id="rId5" imgW="2238687" imgH="2104762" progId="PBrush">
              <p:embed/>
            </p:oleObj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0" y="2205038"/>
          <a:ext cx="2124075" cy="2179637"/>
        </p:xfrm>
        <a:graphic>
          <a:graphicData uri="http://schemas.openxmlformats.org/presentationml/2006/ole">
            <p:oleObj spid="_x0000_s1027" r:id="rId6" imgW="2314286" imgH="2333333" progId="PBrush">
              <p:embed/>
            </p:oleObj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124075" y="2205038"/>
          <a:ext cx="2087563" cy="2217737"/>
        </p:xfrm>
        <a:graphic>
          <a:graphicData uri="http://schemas.openxmlformats.org/presentationml/2006/ole">
            <p:oleObj spid="_x0000_s1028" r:id="rId7" imgW="2123810" imgH="2123810" progId="PBrush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211638" y="0"/>
          <a:ext cx="2016125" cy="2206625"/>
        </p:xfrm>
        <a:graphic>
          <a:graphicData uri="http://schemas.openxmlformats.org/presentationml/2006/ole">
            <p:oleObj spid="_x0000_s1029" r:id="rId8" imgW="2123810" imgH="2123810" progId="PBrush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124075" y="4365625"/>
          <a:ext cx="2116138" cy="2016125"/>
        </p:xfrm>
        <a:graphic>
          <a:graphicData uri="http://schemas.openxmlformats.org/presentationml/2006/ole">
            <p:oleObj spid="_x0000_s1030" r:id="rId9" imgW="2238687" imgH="2104762" progId="PBrush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211638" y="4365625"/>
          <a:ext cx="2016125" cy="1990725"/>
        </p:xfrm>
        <a:graphic>
          <a:graphicData uri="http://schemas.openxmlformats.org/presentationml/2006/ole">
            <p:oleObj spid="_x0000_s1031" r:id="rId10" imgW="2314286" imgH="2333333" progId="PBrush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7019925" y="0"/>
          <a:ext cx="2124075" cy="2197100"/>
        </p:xfrm>
        <a:graphic>
          <a:graphicData uri="http://schemas.openxmlformats.org/presentationml/2006/ole">
            <p:oleObj spid="_x0000_s1032" r:id="rId11" imgW="2238687" imgH="2104762" progId="PBrush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7053263" y="2205038"/>
          <a:ext cx="2090737" cy="2205037"/>
        </p:xfrm>
        <a:graphic>
          <a:graphicData uri="http://schemas.openxmlformats.org/presentationml/2006/ole">
            <p:oleObj spid="_x0000_s1033" r:id="rId12" imgW="2314286" imgH="2333333" progId="PBrush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7000875" y="4365625"/>
          <a:ext cx="2143125" cy="2016125"/>
        </p:xfrm>
        <a:graphic>
          <a:graphicData uri="http://schemas.openxmlformats.org/presentationml/2006/ole">
            <p:oleObj spid="_x0000_s1034" r:id="rId13" imgW="2123810" imgH="2123810" progId="PBrush">
              <p:embed/>
            </p:oleObj>
          </a:graphicData>
        </a:graphic>
      </p:graphicFrame>
      <p:sp>
        <p:nvSpPr>
          <p:cNvPr id="11" name="Rectangle 11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Rectangle 12"/>
          <p:cNvSpPr/>
          <p:nvPr/>
        </p:nvSpPr>
        <p:spPr>
          <a:xfrm>
            <a:off x="0" y="2638428"/>
            <a:ext cx="9144000" cy="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1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Times New Roman" pitchFamily="18"/>
              </a:rPr>
              <a:t> 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3" name="Rectangle 13"/>
          <p:cNvSpPr/>
          <p:nvPr/>
        </p:nvSpPr>
        <p:spPr>
          <a:xfrm>
            <a:off x="0" y="4848221"/>
            <a:ext cx="9144000" cy="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1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  <a:ea typeface="Calibri" pitchFamily="34"/>
                <a:cs typeface="Times New Roman" pitchFamily="18"/>
              </a:rPr>
              <a:t>     </a:t>
            </a: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14" name="Rectangle 14"/>
          <p:cNvSpPr/>
          <p:nvPr/>
        </p:nvSpPr>
        <p:spPr>
          <a:xfrm>
            <a:off x="0" y="7058025"/>
            <a:ext cx="9144000" cy="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2267E-6 L -0.31302 0.30812 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dur="indefinit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childTnLst>
                  <p:par>
                    <p:cTn id="8" fill="hold">
                      <p:stCondLst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3139E-6 L -0.54306 -0.33888 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dur="indefinit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childTnLst>
                  <p:par>
                    <p:cTn id="13" fill="hold">
                      <p:stCondLst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67 -1.0502E-6 L -0.7717 -1.0502E-6 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bg>
      <p:bgPr>
        <a:blipFill>
          <a:blip r:embed="rId2" r:link="rId3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115613" y="0"/>
            <a:ext cx="2267739" cy="1555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5373215"/>
            <a:ext cx="2151418" cy="1484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724125" y="0"/>
            <a:ext cx="2191825" cy="1484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483766" y="5286402"/>
            <a:ext cx="2267739" cy="1571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491883" y="1556793"/>
            <a:ext cx="2160242" cy="1639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6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5724125" y="1556793"/>
            <a:ext cx="2232251" cy="1656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1115613" y="3284982"/>
            <a:ext cx="2307159" cy="1584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3491883" y="3284982"/>
            <a:ext cx="2232251" cy="1623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9.jp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5076053" y="5241267"/>
            <a:ext cx="2160242" cy="16167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6.08374E-7 L 0.38403 -0.77631 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dur="indefinit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childTnLst>
                  <p:par>
                    <p:cTn id="8" fill="hold">
                      <p:stCondLst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6.08374E-7 L -0.14167 -0.54546 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dur="indefinit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childTnLst>
                  <p:par>
                    <p:cTn id="13" fill="hold">
                      <p:stCondLst>
                        <p:cond evt="onBegin" delay="0">
                          <p:tn val="12"/>
                        </p:cond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5.15845E-7 L 0.07882 -0.27296 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авел\Desktop\квест игра\картинки для презентации\160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942055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763685" y="908721"/>
            <a:ext cx="5904655" cy="747467"/>
          </a:xfrm>
        </p:spPr>
        <p:txBody>
          <a:bodyPr/>
          <a:lstStyle/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solidFill>
                  <a:srgbClr val="002060"/>
                </a:solidFill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endParaRPr lang="ru-RU" sz="800"/>
          </a:p>
        </p:txBody>
      </p:sp>
      <p:pic>
        <p:nvPicPr>
          <p:cNvPr id="5" name="Поздравляю.wav"/>
          <p:cNvPicPr>
            <a:picLocks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323523" y="332658"/>
            <a:ext cx="304796" cy="304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Павел\Desktop\квест игра\к презентации\для презентации\baba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83568" y="188640"/>
            <a:ext cx="8460431" cy="609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авел\Desktop\квест игра\к презентации\для презентации\hqdefault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сОВА.wav"/>
          <p:cNvPicPr>
            <a:picLocks noGrp="1" noChangeAspect="1"/>
          </p:cNvPicPr>
          <p:nvPr>
            <p:ph idx="1"/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251524" y="188640"/>
            <a:ext cx="304796" cy="304796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авел\Desktop\квест игра\картинки для презентации\160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942055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C:\Users\Павел\Desktop\квест игра\к презентации\для презентации\baba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0"/>
            <a:ext cx="9540547" cy="68711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яГА.wav"/>
          <p:cNvPicPr>
            <a:picLocks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179515" y="188640"/>
            <a:ext cx="304796" cy="3047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авел\Desktop\квест игра\картинки для презентации\160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276551" y="0"/>
            <a:ext cx="942055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0" y="404667"/>
            <a:ext cx="9144000" cy="1656179"/>
          </a:xfrm>
        </p:spPr>
        <p:txBody>
          <a:bodyPr/>
          <a:lstStyle/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endParaRPr lang="ru-RU" sz="800"/>
          </a:p>
        </p:txBody>
      </p:sp>
      <p:pic>
        <p:nvPicPr>
          <p:cNvPr id="4" name="Picture 2" descr="C:\Users\Павел\Desktop\квест игра\картинки для презентации\1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-396547" y="0"/>
            <a:ext cx="954054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авел\Desktop\квест игра\картинки для презентации\160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42055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ru-RU">
                <a:solidFill>
                  <a:srgbClr val="FFFF00"/>
                </a:solidFill>
              </a:rPr>
              <a:t>Картинка реки</a:t>
            </a:r>
          </a:p>
        </p:txBody>
      </p:sp>
      <p:sp>
        <p:nvSpPr>
          <p:cNvPr id="4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547667" y="476667"/>
            <a:ext cx="7596332" cy="1584179"/>
          </a:xfrm>
        </p:spPr>
        <p:txBody>
          <a:bodyPr/>
          <a:lstStyle/>
          <a:p>
            <a:pPr lvl="0">
              <a:lnSpc>
                <a:spcPct val="80000"/>
              </a:lnSpc>
              <a:spcBef>
                <a:spcPts val="500"/>
              </a:spcBef>
            </a:pPr>
            <a:endParaRPr lang="ru-RU" sz="2000">
              <a:solidFill>
                <a:srgbClr val="002060"/>
              </a:solidFill>
              <a:latin typeface="Times New Roman" pitchFamily="18"/>
              <a:cs typeface="Times New Roman" pitchFamily="18"/>
            </a:endParaRPr>
          </a:p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endParaRPr lang="ru-RU" sz="800"/>
          </a:p>
        </p:txBody>
      </p:sp>
      <p:pic>
        <p:nvPicPr>
          <p:cNvPr id="5" name="Picture 2" descr="C:\Users\Павел\Desktop\квест игра\картинки для презентации\regnum_picture_14783393454426806_big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946854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авел\Desktop\квест игра\картинки для презентации\160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942055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ru-RU">
                <a:solidFill>
                  <a:srgbClr val="FFFF00"/>
                </a:solidFill>
              </a:rPr>
              <a:t>Картинка вьюги</a:t>
            </a:r>
          </a:p>
        </p:txBody>
      </p:sp>
      <p:sp>
        <p:nvSpPr>
          <p:cNvPr id="4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763685" y="908721"/>
            <a:ext cx="5904655" cy="747467"/>
          </a:xfrm>
        </p:spPr>
        <p:txBody>
          <a:bodyPr/>
          <a:lstStyle/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solidFill>
                  <a:srgbClr val="002060"/>
                </a:solidFill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endParaRPr lang="ru-RU" sz="800"/>
          </a:p>
        </p:txBody>
      </p:sp>
      <p:pic>
        <p:nvPicPr>
          <p:cNvPr id="5" name="Picture 2" descr="C:\Users\Павел\Desktop\квест игра\картинки для презентации\6350109134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0"/>
            <a:ext cx="952193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00218.mp3"/>
          <p:cNvPicPr>
            <a:picLocks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323523" y="260649"/>
            <a:ext cx="304796" cy="3047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авел\Desktop\квест игра\картинки для презентации\160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0"/>
            <a:ext cx="942055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ru-RU">
                <a:solidFill>
                  <a:srgbClr val="FFFF00"/>
                </a:solidFill>
              </a:rPr>
              <a:t>Падают снежинки</a:t>
            </a:r>
          </a:p>
        </p:txBody>
      </p:sp>
      <p:sp>
        <p:nvSpPr>
          <p:cNvPr id="4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763685" y="908721"/>
            <a:ext cx="5904655" cy="747467"/>
          </a:xfrm>
        </p:spPr>
        <p:txBody>
          <a:bodyPr/>
          <a:lstStyle/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solidFill>
                  <a:srgbClr val="002060"/>
                </a:solidFill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endParaRPr lang="ru-RU" sz="800"/>
          </a:p>
        </p:txBody>
      </p:sp>
      <p:pic>
        <p:nvPicPr>
          <p:cNvPr id="5" name="Picture 2" descr="C:\Users\Павел\Desktop\квест игра\картинки для презентации\93959796_large_9.g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0" y="-219401"/>
            <a:ext cx="9540547" cy="7077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2972.wav"/>
          <p:cNvPicPr>
            <a:picLocks noChangeAspect="1"/>
          </p:cNvPicPr>
          <p:nvPr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323523" y="332658"/>
            <a:ext cx="304796" cy="304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003.mp3"/>
          <p:cNvPicPr>
            <a:picLocks noChangeAspect="1"/>
          </p:cNvPicPr>
          <p:nvPr>
            <a:audioFile r:link="rId2"/>
          </p:nvPr>
        </p:nvPicPr>
        <p:blipFill>
          <a:blip r:embed="rId7" cstate="screen"/>
          <a:stretch>
            <a:fillRect/>
          </a:stretch>
        </p:blipFill>
        <p:spPr>
          <a:xfrm>
            <a:off x="323523" y="980730"/>
            <a:ext cx="304796" cy="3047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dur="indefinit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childTnLst>
                  <p:par>
                    <p:cTn id="9" fill="hold">
                      <p:stCondLst>
                        <p:cond evt="onBegin" delay="0">
                          <p:tn val="8"/>
                        </p:cond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авел\Desktop\квест игра\картинки для презентации\160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42055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763685" y="908721"/>
            <a:ext cx="5904655" cy="747467"/>
          </a:xfrm>
        </p:spPr>
        <p:txBody>
          <a:bodyPr/>
          <a:lstStyle/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solidFill>
                  <a:srgbClr val="002060"/>
                </a:solidFill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endParaRPr lang="ru-RU" sz="800"/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39550" y="404667"/>
            <a:ext cx="2808314" cy="2524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275856" y="2780928"/>
            <a:ext cx="2515112" cy="2403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047027" y="476667"/>
            <a:ext cx="3096972" cy="26426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авел\Desktop\квест игра\картинки для презентации\160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42055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1"/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ru-RU">
                <a:solidFill>
                  <a:srgbClr val="FFFF00"/>
                </a:solidFill>
              </a:rPr>
              <a:t>Как рисуют снежинку</a:t>
            </a:r>
          </a:p>
        </p:txBody>
      </p:sp>
      <p:sp>
        <p:nvSpPr>
          <p:cNvPr id="4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763685" y="908721"/>
            <a:ext cx="5904655" cy="747467"/>
          </a:xfrm>
        </p:spPr>
        <p:txBody>
          <a:bodyPr/>
          <a:lstStyle/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solidFill>
                  <a:srgbClr val="002060"/>
                </a:solidFill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500"/>
              </a:spcBef>
            </a:pPr>
            <a:r>
              <a:rPr lang="ru-RU" sz="2000">
                <a:latin typeface="Times New Roman" pitchFamily="18"/>
                <a:cs typeface="Times New Roman" pitchFamily="18"/>
              </a:rPr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r>
              <a:rPr lang="ru-RU" sz="800"/>
              <a:t> </a:t>
            </a:r>
          </a:p>
          <a:p>
            <a:pPr lvl="0">
              <a:lnSpc>
                <a:spcPct val="80000"/>
              </a:lnSpc>
              <a:spcBef>
                <a:spcPts val="200"/>
              </a:spcBef>
            </a:pPr>
            <a:endParaRPr lang="ru-RU" sz="800"/>
          </a:p>
        </p:txBody>
      </p:sp>
      <p:pic>
        <p:nvPicPr>
          <p:cNvPr id="5" name="Picture 2" descr="C:\Users\Павел\Desktop\квест игра\снежинки\img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946854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Павел\Desktop\квест игра\снежинки\kak_risovat_sneginku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0"/>
            <a:ext cx="948790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4" descr="C:\Users\Павел\Desktop\квест игра\снежинки\kak_narisovat_snejinku — копия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955056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5" descr="C:\Users\Павел\Desktop\квест игра\снежинки\kak_risovat_sneginku4 — копия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0" y="0"/>
            <a:ext cx="954054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68</Words>
  <Application>Microsoft Office PowerPoint</Application>
  <PresentationFormat>Экран (4:3)</PresentationFormat>
  <Paragraphs>83</Paragraphs>
  <Slides>13</Slides>
  <Notes>0</Notes>
  <HiddenSlides>0</HiddenSlides>
  <MMClips>7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Проказы бабы Яги</vt:lpstr>
      <vt:lpstr>Слайд 2</vt:lpstr>
      <vt:lpstr>Слайд 3</vt:lpstr>
      <vt:lpstr>Слайд 4</vt:lpstr>
      <vt:lpstr>Картинка реки</vt:lpstr>
      <vt:lpstr>Картинка вьюги</vt:lpstr>
      <vt:lpstr>Падают снежинки</vt:lpstr>
      <vt:lpstr>Слайд 8</vt:lpstr>
      <vt:lpstr>Как рисуют снежинку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Проказы бабы Яги</dc:title>
  <dc:creator>Павел</dc:creator>
  <cp:lastModifiedBy>Home</cp:lastModifiedBy>
  <cp:revision>58</cp:revision>
  <dcterms:created xsi:type="dcterms:W3CDTF">2018-01-19T18:04:13Z</dcterms:created>
  <dcterms:modified xsi:type="dcterms:W3CDTF">2023-11-10T08:34:42Z</dcterms:modified>
</cp:coreProperties>
</file>