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59" r:id="rId5"/>
    <p:sldId id="258" r:id="rId6"/>
    <p:sldId id="261" r:id="rId7"/>
    <p:sldId id="25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7FDA5-EC09-5350-EBA6-58B0C8F0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1AB462-6940-8035-C75A-BF4BD116E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A0A63E-6048-5150-C28D-C1C625C11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E7F006-57C1-0E4F-1002-211F181A9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6F1B6A-5E53-0DD6-DF4B-0FB19CD5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89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7DB83-E5B9-FFBC-BED2-B6B4B6F7A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87F435-CA9C-F20D-7ECE-0DB2461E5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A0183D-8681-B1B3-B86A-34F119942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52D128-6809-2E19-FE7F-AABDC4E4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56A72B-DA3A-FA76-2327-39460E5E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50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4AD29FC-3C2F-8C8F-4266-98722641DC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77E2CC-6AE3-0038-F108-54ADF44C1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F94807-46C3-7B4C-C7DE-843B7659F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B77742-2F90-1F4E-858D-848DD5E52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869F53-B4C2-D140-84DB-28F377B2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8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41179-0D6B-4DB1-5F09-53EDC398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BC9164-1D0E-AFD4-B5F2-94DF19B4A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9DE775-3E8E-67DF-AB9F-C05A09646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B02801-CCD8-E371-88BC-EB3B2698C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1CE6CA-F6E0-F9AC-F2BB-3574ADA8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7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7AE2B-C5BD-2D11-87D1-61C81B14F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9E80B8-D7E0-73D0-3B2D-D64199133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27A732-008C-A66F-213B-DA373057F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111CE-E5A8-CE49-8B12-98460349E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B649E-D924-18E3-FCF6-E0AB6D677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0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BDAB8-F6A4-CC8C-EC2E-73E9A4C16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63D2DD-A134-2944-B73A-A39833A126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721B97-1317-3B46-D9A4-D9888F094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74171D-AA92-3635-FB20-4CFA146B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BB7296-B0C7-AD1A-5C52-53279A679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9F2DE0-EF3D-76C9-390B-E2E5077B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2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7D7ED-3207-3B2A-2A5B-2CF4F55E9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04436A-F9E6-D593-B253-CA794DA25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EF8B32-33F9-810E-DC42-009FCA852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9B589A-F2E8-4C74-B718-D1FA0D2B08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D185A8-6706-6C9D-926E-C6203B5124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778EA8-A2F5-12AF-6A2C-746C791F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726A0BA-3FCF-4160-1303-5A5E7B1E5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051EEE6-C7E0-53EB-2214-11D6B5E7B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1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7277C-8885-88C1-0281-D02E8ACF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B275A1-7142-3B88-A531-F53E283B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178DB3F-A59C-D02D-87CA-7518549E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12928A-7025-320D-FE6B-C2A5EA0F6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2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6A8518-B14B-EAC7-D304-90A28F7FF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007E3D4-E7C9-0F65-31B9-4BB8178A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DAEA52-B5E4-055E-F7EA-AB18CF76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6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A6741-5CA8-F50D-E7EE-F0D83D59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7F9209-CB2D-B308-F818-5F6A053CE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D8F03D-C07E-C24E-7B28-C068A66F9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5C3109-7408-7BAA-D070-C696C1A45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9CD9AD-030B-8E9A-4F16-76FAA0E2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C7B981-928B-856C-ECFB-722C18E43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1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CA309-44B2-F894-3C43-281FF5525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741B2A-F4BB-3D6D-FC18-DB09C7BE5A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B45D10-A931-33D5-3584-7CD025D14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AC6D68-87CF-1898-D585-E67760D1B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B9D357-58CA-96CD-4A83-BE8FC3617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5B980D-59A6-2321-85F4-7CD5180DA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0AA09-4465-B004-8FCC-E92DF902C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838E08-564A-30AB-D9B6-E7809CBE6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9F25E9-B7D3-64C3-6E15-B53932DB27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EC7B9-DDA0-4907-A5DB-66D84C473CA9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87D435-D77C-C010-9E47-98981195C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5075D3-A12A-F88B-75C0-1536694BE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B90EB-FF8A-4D87-8F25-621B91876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3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audio" Target="../media/audio2.wav"/><Relationship Id="rId7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audio" Target="../media/audio2.wav"/><Relationship Id="rId7" Type="http://schemas.openxmlformats.org/officeDocument/2006/relationships/image" Target="../media/image8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audio" Target="../media/audio1.wav"/><Relationship Id="rId7" Type="http://schemas.openxmlformats.org/officeDocument/2006/relationships/image" Target="../media/image12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17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audio" Target="../media/audio1.wav"/><Relationship Id="rId7" Type="http://schemas.openxmlformats.org/officeDocument/2006/relationships/image" Target="../media/image20.jp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audio" Target="../media/audio7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E97CA4-D74B-F67B-505A-64D51758EC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" t="8696" r="14186" b="5313"/>
          <a:stretch/>
        </p:blipFill>
        <p:spPr>
          <a:xfrm>
            <a:off x="225287" y="304800"/>
            <a:ext cx="4280452" cy="589721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DF8708F-2A1A-E52D-5D96-6B81CB964876}"/>
              </a:ext>
            </a:extLst>
          </p:cNvPr>
          <p:cNvSpPr/>
          <p:nvPr/>
        </p:nvSpPr>
        <p:spPr>
          <a:xfrm>
            <a:off x="4982332" y="2791743"/>
            <a:ext cx="7061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>
                <a:ln w="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5400" b="1" i="1" dirty="0">
                <a:ln w="0"/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Я. Маршака</a:t>
            </a:r>
            <a:endParaRPr lang="ru-RU" sz="5400" b="1" i="1" cap="none" spc="0" dirty="0">
              <a:ln w="0"/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F523E1F-3A89-FC8C-131B-061554EFE93E}"/>
              </a:ext>
            </a:extLst>
          </p:cNvPr>
          <p:cNvSpPr/>
          <p:nvPr/>
        </p:nvSpPr>
        <p:spPr>
          <a:xfrm>
            <a:off x="5550032" y="685800"/>
            <a:ext cx="51312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 рамках проекта</a:t>
            </a:r>
          </a:p>
          <a:p>
            <a:pPr algn="ctr"/>
            <a:r>
              <a:rPr lang="ru-RU" sz="4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«Маршак детям»</a:t>
            </a:r>
            <a:r>
              <a:rPr lang="ru-RU" sz="40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5-6 лет</a:t>
            </a:r>
            <a:endParaRPr lang="ru-RU" sz="28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4CBDDF3-E427-7CED-F42E-A0D648023A44}"/>
              </a:ext>
            </a:extLst>
          </p:cNvPr>
          <p:cNvSpPr/>
          <p:nvPr/>
        </p:nvSpPr>
        <p:spPr>
          <a:xfrm>
            <a:off x="7744580" y="5332464"/>
            <a:ext cx="38956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800" b="0" cap="none" spc="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Козленкова</a:t>
            </a:r>
            <a:r>
              <a:rPr lang="ru-RU" sz="28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 </a:t>
            </a:r>
          </a:p>
        </p:txBody>
      </p:sp>
    </p:spTree>
    <p:extLst>
      <p:ext uri="{BB962C8B-B14F-4D97-AF65-F5344CB8AC3E}">
        <p14:creationId xmlns:p14="http://schemas.microsoft.com/office/powerpoint/2010/main" val="471056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3FD4DD5-0AFD-0CBD-FB54-B8B6D7DB2098}"/>
              </a:ext>
            </a:extLst>
          </p:cNvPr>
          <p:cNvSpPr/>
          <p:nvPr/>
        </p:nvSpPr>
        <p:spPr>
          <a:xfrm>
            <a:off x="424070" y="1059022"/>
            <a:ext cx="1129085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0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Цель: узнавать и называть некоторые произведения С.Я. Маршака, различать от  произведений других авторов. </a:t>
            </a:r>
          </a:p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743128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70889C-86C0-5BBE-33A4-8AD5D9EA3B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42"/>
          <a:stretch/>
        </p:blipFill>
        <p:spPr>
          <a:xfrm>
            <a:off x="6838122" y="2575603"/>
            <a:ext cx="2309016" cy="22975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222506-6259-E610-2AEE-AA51C4C360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" t="9302" r="4401" b="5737"/>
          <a:stretch/>
        </p:blipFill>
        <p:spPr>
          <a:xfrm>
            <a:off x="3126007" y="2526878"/>
            <a:ext cx="3196385" cy="22926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97432E-7BB4-60EE-27F7-1184427F2B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34" y="2777196"/>
            <a:ext cx="2741281" cy="179206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450D8C7-7A26-275C-A99F-58BFCFE1E73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0" t="7564" r="10409" b="9524"/>
          <a:stretch/>
        </p:blipFill>
        <p:spPr>
          <a:xfrm>
            <a:off x="9518145" y="2003886"/>
            <a:ext cx="2309016" cy="285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1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_uk-proigrysh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04BF2B-5266-A5E7-4447-08BC84C8F3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11" y="1360713"/>
            <a:ext cx="2555931" cy="20682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224D52-30A6-B5FB-E806-1A15742E37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068" y="1077685"/>
            <a:ext cx="3261360" cy="23513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2346531-99E7-B362-F623-69AF1C1FE7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854" y="851513"/>
            <a:ext cx="3955483" cy="235131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BE26221-8726-1287-1344-E4BD8C3838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165" y="3922642"/>
            <a:ext cx="3130802" cy="27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00898 0.85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28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_uk-proigrysh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010C67-EBFE-4D33-AC78-94702F7BE0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5" b="8625"/>
          <a:stretch/>
        </p:blipFill>
        <p:spPr>
          <a:xfrm>
            <a:off x="9822502" y="2465231"/>
            <a:ext cx="2000231" cy="21619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074495-0549-C4A6-E00B-DBD4DF00DAE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r="8696"/>
          <a:stretch/>
        </p:blipFill>
        <p:spPr>
          <a:xfrm>
            <a:off x="3815222" y="2229886"/>
            <a:ext cx="2975974" cy="263259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DEB17E-F95D-13B2-5F33-CE388CDFA5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301" y="2465231"/>
            <a:ext cx="2534149" cy="21619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662EA7-8773-E612-25E0-2F85DD7679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67" y="2229886"/>
            <a:ext cx="3371850" cy="239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1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_uk-proigrysh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4FB3D5-C424-7159-C3B9-C841CBA89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6" y="1937657"/>
            <a:ext cx="2212159" cy="29826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9A9BBB-ADEC-88E5-0AE0-9D14654A84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598" y="1937657"/>
            <a:ext cx="2212159" cy="29036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0615C0-716D-EA21-6628-E701C0A32C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277" y="2339063"/>
            <a:ext cx="2814280" cy="21107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589D63-4F9D-E7E3-99F8-84F5A009F43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6"/>
          <a:stretch/>
        </p:blipFill>
        <p:spPr>
          <a:xfrm>
            <a:off x="8348870" y="1937657"/>
            <a:ext cx="3672584" cy="342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0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_uk-proigrysh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11BB89-080E-6A8E-4E49-49132F5DD7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/>
          <a:stretch/>
        </p:blipFill>
        <p:spPr>
          <a:xfrm>
            <a:off x="310293" y="2673585"/>
            <a:ext cx="2864085" cy="17228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98F53C-EDD5-CB46-110C-0DFF696574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154" y="1881891"/>
            <a:ext cx="3724507" cy="27933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81D3AE-E53C-A2EC-A4F4-C8C476E36A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0106" y="2232519"/>
            <a:ext cx="1779615" cy="216392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6E8DE3-2E5D-A5E6-EAFB-BA4A45737D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03" y="1646073"/>
            <a:ext cx="2448762" cy="326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0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fairy-tail-wow-sound-effec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fairy-tail-wow-sound-effec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46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3</cp:revision>
  <dcterms:created xsi:type="dcterms:W3CDTF">2023-11-05T08:38:33Z</dcterms:created>
  <dcterms:modified xsi:type="dcterms:W3CDTF">2023-11-11T16:51:22Z</dcterms:modified>
</cp:coreProperties>
</file>