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9" r:id="rId2"/>
    <p:sldId id="269" r:id="rId3"/>
    <p:sldId id="268" r:id="rId4"/>
    <p:sldId id="260" r:id="rId5"/>
    <p:sldId id="262" r:id="rId6"/>
    <p:sldId id="263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51246-1CF6-44B8-8F2B-6DE173D80E95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67D3D-9159-436B-9962-6B5E1EE1F7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56D4317-961E-484C-A968-149DC129931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56D4317-961E-484C-A968-149DC129931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75224A3-4185-497F-94C4-836B71BD64D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20EC67CE-56A9-4EB0-9563-2C4B083EFCE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CF97CDCE-472F-4168-B685-A297213E1DA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C7C7C45-054A-403A-BCBA-29F43A77531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120060E-2C30-4ED1-9289-A000EBC9844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 noEditPoints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</a:lvl1pPr>
          </a:lstStyle>
          <a:p>
            <a:pPr lvl="0"/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/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/>
                <a:rect l="l" t="t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anchor="t"/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/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/>
                <p:nvPr/>
              </p:nvSpPr>
              <p:spPr bwMode="auto"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/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/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/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/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/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/>
                <p:nvPr/>
              </p:nvSpPr>
              <p:spPr bwMode="auto"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/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/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/>
                <p:nvPr/>
              </p:nvSpPr>
              <p:spPr bwMode="auto"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/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/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/>
                <p:nvPr/>
              </p:nvSpPr>
              <p:spPr bwMode="auto"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/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/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/>
                <p:nvPr/>
              </p:nvSpPr>
              <p:spPr bwMode="auto"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/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/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/>
                <p:nvPr/>
              </p:nvSpPr>
              <p:spPr bwMode="auto"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/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/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/>
                <p:nvPr/>
              </p:nvSpPr>
              <p:spPr bwMode="auto"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/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/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/>
                <p:nvPr/>
              </p:nvSpPr>
              <p:spPr bwMode="auto">
                <a:custGeom>
                  <a:avLst/>
                  <a:gdLst/>
                  <a:ahLst/>
                  <a:cxnLst/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/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anchor="t"/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anchor="t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21EFF77-A07C-4B59-952A-1F23C5750CD9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F5BD5C5-E7BB-489E-8CC5-725134CB9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508104" y="116632"/>
            <a:ext cx="3528392" cy="3884083"/>
          </a:xfrm>
        </p:spPr>
        <p:txBody>
          <a:bodyPr anchor="t"/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28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4338" name="Picture 2" descr="https://pro-dachnikov.com/uploads/posts/2021-10/1633732246_112-pro-dachnikov-com-p-derevenskii-dom-kartinki-foto-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88640"/>
            <a:ext cx="5242560" cy="65532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604236ff0253814509c7de5bc77a70484dc0fc97-531188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8640960" cy="5400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508104" y="116632"/>
            <a:ext cx="3528392" cy="3884083"/>
          </a:xfrm>
        </p:spPr>
        <p:txBody>
          <a:bodyPr anchor="t"/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28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2" name="Picture 4" descr="https://outdoors.ru/foto/album_a/416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8448939" cy="63367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В Александровском районе школьницу лягнула лошадь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8568952" cy="58326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ood combination Красивые Кошки, Сумасшедшая Любительница Кошек, Сумасшедши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352928" cy="640992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3707904" y="116632"/>
            <a:ext cx="5472608" cy="2232248"/>
          </a:xfrm>
        </p:spPr>
        <p:txBody>
          <a:bodyPr anchor="t"/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    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/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endParaRPr lang="ru-RU" sz="28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Picture 2" descr="https://www.orientaltravel.ru/img/regions/1512/654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8604448" cy="614603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3995936" y="3140968"/>
            <a:ext cx="5148064" cy="3024336"/>
          </a:xfrm>
        </p:spPr>
        <p:txBody>
          <a:bodyPr anchor="t"/>
          <a:lstStyle/>
          <a:p>
            <a:pPr marL="0" indent="0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      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/>
            </a:r>
            <a:b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endParaRPr lang="ru-RU" sz="36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3" name="Picture 2" descr="https://www.newstalk.com/content/001/images/podcasts/000022/80397_player_podcast_series_1425313367_80396_656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2656"/>
            <a:ext cx="8073104" cy="61532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Яблоня августа (73 фото) 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280920" cy="58326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227</TotalTime>
  <Words>9</Words>
  <Application>Microsoft Office PowerPoint</Application>
  <PresentationFormat>Экран (4:3)</PresentationFormat>
  <Paragraphs>11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 </vt:lpstr>
      <vt:lpstr>Слайд 2</vt:lpstr>
      <vt:lpstr> </vt:lpstr>
      <vt:lpstr>Слайд 4</vt:lpstr>
      <vt:lpstr>Слайд 5</vt:lpstr>
      <vt:lpstr>       </vt:lpstr>
      <vt:lpstr>         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Светлячок</dc:creator>
  <cp:lastModifiedBy>мвидео</cp:lastModifiedBy>
  <cp:revision>30</cp:revision>
  <dcterms:created xsi:type="dcterms:W3CDTF">2017-02-28T06:40:40Z</dcterms:created>
  <dcterms:modified xsi:type="dcterms:W3CDTF">2022-11-30T06:16:35Z</dcterms:modified>
</cp:coreProperties>
</file>