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9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2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5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6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9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6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1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9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94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B158C-B8B2-4BEA-8D64-7DFD90F6D9EA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E774C-4E11-4367-8458-B70F44D92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7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2167" y="0"/>
            <a:ext cx="9144000" cy="2387600"/>
          </a:xfrm>
        </p:spPr>
        <p:txBody>
          <a:bodyPr/>
          <a:lstStyle/>
          <a:p>
            <a:r>
              <a:rPr lang="ru-RU" dirty="0" smtClean="0"/>
              <a:t>Моральный выбор и моральная оценка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Мораль — что это тако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 bwMode="auto">
          <a:xfrm>
            <a:off x="5617969" y="2387600"/>
            <a:ext cx="6042984" cy="39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2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729" y="88546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Вспомните, что значит быть гражданином и патриотом?</a:t>
            </a:r>
            <a:endParaRPr lang="ru-RU" dirty="0"/>
          </a:p>
        </p:txBody>
      </p:sp>
      <p:pic>
        <p:nvPicPr>
          <p:cNvPr id="8196" name="Picture 4" descr="Перспективы развития: с кем сотрудничает Россия на Востоке? | Новости  полит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9" y="1851379"/>
            <a:ext cx="6496363" cy="458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036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526" y="128497"/>
            <a:ext cx="8539605" cy="622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694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98569"/>
            <a:ext cx="10515600" cy="147839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Общественное мнение выносит коллективные оценки поступкам человека. Человек должен прислушиваться к своему мнению и уметь правильно его оценивать.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93178"/>
            <a:ext cx="10209019" cy="387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30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Выполним 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64" y="1825625"/>
            <a:ext cx="12240198" cy="367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9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56" y="1059574"/>
            <a:ext cx="11441195" cy="474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88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покляк (мультфильм)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707" y="150701"/>
            <a:ext cx="8144814" cy="65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883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правила бывают?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Общественные поправки в ПДД | Общественная палата РСО-Алан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5" y="1626977"/>
            <a:ext cx="2915992" cy="206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ким правилам пожарной безопасности нужно обучить ребенка?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90"/>
          <a:stretch/>
        </p:blipFill>
        <p:spPr bwMode="auto">
          <a:xfrm>
            <a:off x="8745783" y="1918951"/>
            <a:ext cx="3371850" cy="353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равила поведения в школе со Знайкой - YouTub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1"/>
          <a:stretch/>
        </p:blipFill>
        <p:spPr bwMode="auto">
          <a:xfrm>
            <a:off x="2224764" y="3688454"/>
            <a:ext cx="6456906" cy="308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160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9273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Мораль</a:t>
            </a:r>
            <a:r>
              <a:rPr lang="ru-RU" dirty="0" smtClean="0"/>
              <a:t> – это правила, регулирующие поведение человека, его отношение к другим людям, окружающей среде и самому себе с позиции добра и зла, справедливости и несправедливости.</a:t>
            </a:r>
            <a:endParaRPr lang="ru-RU" dirty="0"/>
          </a:p>
        </p:txBody>
      </p:sp>
      <p:pic>
        <p:nvPicPr>
          <p:cNvPr id="3074" name="Picture 2" descr="Мораль и откуда она берет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3048000"/>
            <a:ext cx="50863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016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1234" y="365125"/>
            <a:ext cx="8082566" cy="1325563"/>
          </a:xfrm>
        </p:spPr>
        <p:txBody>
          <a:bodyPr/>
          <a:lstStyle/>
          <a:p>
            <a:r>
              <a:rPr lang="ru-RU" dirty="0" smtClean="0"/>
              <a:t>Две стороны морали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093784"/>
              </p:ext>
            </p:extLst>
          </p:nvPr>
        </p:nvGraphicFramePr>
        <p:xfrm>
          <a:off x="838200" y="1825625"/>
          <a:ext cx="10515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422325318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4592395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Требования и запреты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Идёт от общества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Появляется в том, как эти требования понимаются личностью.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032269"/>
                  </a:ext>
                </a:extLst>
              </a:tr>
            </a:tbl>
          </a:graphicData>
        </a:graphic>
      </p:graphicFrame>
      <p:pic>
        <p:nvPicPr>
          <p:cNvPr id="5122" name="Picture 2" descr="Люди могут менять свои моральные принципы в зависимости от обстоятельст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381" y="3026609"/>
            <a:ext cx="3929622" cy="357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694349" y="1345842"/>
            <a:ext cx="637505" cy="344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632619" y="1345842"/>
            <a:ext cx="757171" cy="422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253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Мораль известна с детства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чужого не брать;</a:t>
            </a:r>
          </a:p>
          <a:p>
            <a:r>
              <a:rPr lang="ru-RU" dirty="0" smtClean="0"/>
              <a:t>- не врать;</a:t>
            </a:r>
          </a:p>
          <a:p>
            <a:r>
              <a:rPr lang="ru-RU" dirty="0" smtClean="0"/>
              <a:t>- не обижать других людей;</a:t>
            </a:r>
          </a:p>
          <a:p>
            <a:r>
              <a:rPr lang="ru-RU" dirty="0" smtClean="0"/>
              <a:t>- помогать окружающим.</a:t>
            </a:r>
            <a:endParaRPr lang="ru-RU" dirty="0"/>
          </a:p>
        </p:txBody>
      </p:sp>
      <p:pic>
        <p:nvPicPr>
          <p:cNvPr id="6146" name="Picture 2" descr="Плохая привычка - брать чужое без разрешения | ВКонтакт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" t="12211" r="13391" b="7413"/>
          <a:stretch/>
        </p:blipFill>
        <p:spPr bwMode="auto">
          <a:xfrm>
            <a:off x="721217" y="4272611"/>
            <a:ext cx="3177365" cy="232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нига: &quot;Не надо врать&quot; - Толстой, Зощенко, Осеева. Купить книгу, читать  рецензии | ISBN 978-5-00132-343-3 | Лабирин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19" y="1363259"/>
            <a:ext cx="2336487" cy="302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Что делать, если вашего ребёнка обижают другие дети? | 7Я:Дети@Родители |  Дзе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40" y="0"/>
            <a:ext cx="2956295" cy="214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O Menino Ajuda a Senhora Idosa E a Ajuda Dela Andar Com Seu Bastão  Ilustração do Vetor - Ilustração de senior, velho: 9262748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48"/>
          <a:stretch/>
        </p:blipFill>
        <p:spPr bwMode="auto">
          <a:xfrm>
            <a:off x="9307131" y="2144658"/>
            <a:ext cx="2562897" cy="316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Волонтерский центр НИУ ВШЭ — Пермь будет помогать некоммерческим  организациям — Новости — НИУ ВШЭ в Перми — Национальный исследовательский  университет «Высшая школа экономики»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552" y="4628825"/>
            <a:ext cx="3343762" cy="22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45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ЗОЛОТОЕ ПРАВИЛО НРАВСТВЕННОСТИ | Институт философии РАН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875" y="-353141"/>
            <a:ext cx="7822887" cy="782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023" y="2690139"/>
            <a:ext cx="7125317" cy="12379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2380" y="2646315"/>
            <a:ext cx="10515600" cy="1325563"/>
          </a:xfrm>
        </p:spPr>
        <p:txBody>
          <a:bodyPr/>
          <a:lstStyle/>
          <a:p>
            <a:r>
              <a:rPr lang="ru-RU" dirty="0" smtClean="0"/>
              <a:t>Золотое правило морали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336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76" y="248489"/>
            <a:ext cx="9185682" cy="622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2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628882" cy="4351338"/>
          </a:xfrm>
        </p:spPr>
        <p:txBody>
          <a:bodyPr/>
          <a:lstStyle/>
          <a:p>
            <a:r>
              <a:rPr lang="ru-RU" dirty="0" smtClean="0"/>
              <a:t>Какой моральной нормой пренебрегает мальчик?</a:t>
            </a:r>
          </a:p>
          <a:p>
            <a:r>
              <a:rPr lang="ru-RU" dirty="0" smtClean="0"/>
              <a:t> Где мы можем увидеть такой поступок? </a:t>
            </a:r>
          </a:p>
          <a:p>
            <a:r>
              <a:rPr lang="ru-RU" dirty="0" smtClean="0"/>
              <a:t>Что должен сделать мальчик?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531" y="459693"/>
            <a:ext cx="5694269" cy="527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238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134</Words>
  <Application>Microsoft Office PowerPoint</Application>
  <PresentationFormat>Широкоэкранный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Моральный выбор и моральная оценка</vt:lpstr>
      <vt:lpstr>Презентация PowerPoint</vt:lpstr>
      <vt:lpstr>Какие правила бывают?</vt:lpstr>
      <vt:lpstr>Презентация PowerPoint</vt:lpstr>
      <vt:lpstr>Две стороны морали</vt:lpstr>
      <vt:lpstr>Мораль известна с детства</vt:lpstr>
      <vt:lpstr>Золотое правило морали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Выполним задания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Моральный выбор и моральная оценка</dc:title>
  <dc:creator>Василий Андреев</dc:creator>
  <cp:lastModifiedBy>Василий Андреев</cp:lastModifiedBy>
  <cp:revision>4</cp:revision>
  <dcterms:created xsi:type="dcterms:W3CDTF">2023-11-07T14:23:44Z</dcterms:created>
  <dcterms:modified xsi:type="dcterms:W3CDTF">2023-11-12T06:28:35Z</dcterms:modified>
</cp:coreProperties>
</file>