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4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79556-8D2E-429B-A9BE-1023B763DD33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3709A4-E02D-4887-A896-82BC78198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946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331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62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153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670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502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101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1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355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98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849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590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818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74CAD66C-F8A1-4940-8BBB-822A49F3F8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81"/>
          <a:stretch/>
        </p:blipFill>
        <p:spPr bwMode="auto">
          <a:xfrm>
            <a:off x="2063553" y="196191"/>
            <a:ext cx="4032448" cy="6336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7464152" y="4077072"/>
            <a:ext cx="72008" cy="2880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56040" y="404664"/>
            <a:ext cx="4129898" cy="280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ПРАВИЛА </a:t>
            </a:r>
          </a:p>
          <a:p>
            <a:pPr algn="ctr"/>
            <a:r>
              <a:rPr lang="ru-RU" sz="40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ПОВЕДЕНИЯ ЗА СТОЛОМ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56040" y="3717032"/>
            <a:ext cx="4516760" cy="19979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Подготовила : </a:t>
            </a:r>
          </a:p>
          <a:p>
            <a:pPr algn="ctr"/>
            <a:r>
              <a:rPr lang="ru-RU" sz="3200" b="1" dirty="0" err="1" smtClean="0">
                <a:solidFill>
                  <a:srgbClr val="0070C0"/>
                </a:solidFill>
                <a:latin typeface="Monotype Corsiva" panose="03010101010201010101" pitchFamily="66" charset="0"/>
              </a:rPr>
              <a:t>Чухарева</a:t>
            </a:r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Ирина </a:t>
            </a:r>
            <a:r>
              <a:rPr lang="ru-RU" sz="32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Михайловна, воспитатель </a:t>
            </a:r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05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7464152" y="4077072"/>
            <a:ext cx="72008" cy="2880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56040" y="404664"/>
            <a:ext cx="3888432" cy="280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56040" y="3717032"/>
            <a:ext cx="3888432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750" y="281354"/>
            <a:ext cx="10837496" cy="756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75" r="4635"/>
          <a:stretch/>
        </p:blipFill>
        <p:spPr>
          <a:xfrm>
            <a:off x="1221442" y="1160801"/>
            <a:ext cx="9681020" cy="509860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330462" y="2321169"/>
            <a:ext cx="3745523" cy="386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08032" y="2708031"/>
            <a:ext cx="4185138" cy="3165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91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7464152" y="4077072"/>
            <a:ext cx="72008" cy="2880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56040" y="404664"/>
            <a:ext cx="3888432" cy="280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56040" y="3717032"/>
            <a:ext cx="3888432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750" y="281354"/>
            <a:ext cx="10837496" cy="756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8" t="6923" r="5948" b="82308"/>
          <a:stretch/>
        </p:blipFill>
        <p:spPr>
          <a:xfrm>
            <a:off x="2771177" y="256677"/>
            <a:ext cx="6374642" cy="10458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6" t="17497" r="48202" b="47692"/>
          <a:stretch/>
        </p:blipFill>
        <p:spPr>
          <a:xfrm>
            <a:off x="3200766" y="1567542"/>
            <a:ext cx="5515464" cy="522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9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7464152" y="4077072"/>
            <a:ext cx="72008" cy="2880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56040" y="404664"/>
            <a:ext cx="3888432" cy="280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56040" y="3717032"/>
            <a:ext cx="3888432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750" y="281354"/>
            <a:ext cx="10837496" cy="756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00200" y="1037492"/>
            <a:ext cx="8744272" cy="30395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Спасибо за внимание!</a:t>
            </a:r>
            <a:endParaRPr lang="ru-RU" sz="54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16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7464152" y="4077072"/>
            <a:ext cx="72008" cy="2880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56040" y="404664"/>
            <a:ext cx="3888432" cy="280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56040" y="3717032"/>
            <a:ext cx="3888432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 descr="C:\Users\athlon\Desktop\для презентации\2023-11-05-21-34-1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3" t="9501" r="73350" b="61423"/>
          <a:stretch/>
        </p:blipFill>
        <p:spPr bwMode="auto">
          <a:xfrm>
            <a:off x="755357" y="404664"/>
            <a:ext cx="4658526" cy="4166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athlon\Desktop\для презентации\2023-11-05-21-34-1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23" t="66560" r="2659" b="4114"/>
          <a:stretch/>
        </p:blipFill>
        <p:spPr bwMode="auto">
          <a:xfrm>
            <a:off x="6203576" y="2420471"/>
            <a:ext cx="4930589" cy="399825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6629400" y="5886450"/>
            <a:ext cx="4076700" cy="266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37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7464152" y="4077072"/>
            <a:ext cx="72008" cy="2880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56040" y="404664"/>
            <a:ext cx="3888432" cy="280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56040" y="3717032"/>
            <a:ext cx="3888432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8" name="Рисунок 7" descr="C:\Users\athlon\Desktop\для презентации\2023-11-05-21-34-1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1" t="9821" r="50000" b="61423"/>
          <a:stretch/>
        </p:blipFill>
        <p:spPr bwMode="auto">
          <a:xfrm>
            <a:off x="1363035" y="374421"/>
            <a:ext cx="4374378" cy="3990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athlon\Desktop\для презентации\2023-11-05-21-34-1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2" t="10198" r="25952" b="61423"/>
          <a:stretch/>
        </p:blipFill>
        <p:spPr bwMode="auto">
          <a:xfrm>
            <a:off x="6813176" y="2602591"/>
            <a:ext cx="4395972" cy="37410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392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7464152" y="4077072"/>
            <a:ext cx="72008" cy="2880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56040" y="404664"/>
            <a:ext cx="3888432" cy="280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56040" y="3717032"/>
            <a:ext cx="3888432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Рисунок 6" descr="C:\Users\athlon\Desktop\для презентации\2023-11-05-21-34-1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49" t="9500" r="2524" b="61423"/>
          <a:stretch/>
        </p:blipFill>
        <p:spPr bwMode="auto">
          <a:xfrm>
            <a:off x="828346" y="404664"/>
            <a:ext cx="4569060" cy="3897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athlon\Desktop\для презентации\2023-11-05-21-34-1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" t="38577" r="73349" b="32346"/>
          <a:stretch/>
        </p:blipFill>
        <p:spPr bwMode="auto">
          <a:xfrm>
            <a:off x="6510899" y="2743201"/>
            <a:ext cx="4607859" cy="3765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260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7464152" y="4077072"/>
            <a:ext cx="72008" cy="2880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56040" y="404664"/>
            <a:ext cx="3888432" cy="280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56040" y="3717032"/>
            <a:ext cx="3888432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1" name="Рисунок 10" descr="C:\Users\athlon\Desktop\для презентации\2023-11-05-21-34-1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57" t="38061" r="50189" b="33538"/>
          <a:stretch/>
        </p:blipFill>
        <p:spPr bwMode="auto">
          <a:xfrm>
            <a:off x="776500" y="453970"/>
            <a:ext cx="4868162" cy="39111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athlon\Desktop\для презентации\2023-11-05-21-34-1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49" t="38331" r="2524" b="32347"/>
          <a:stretch/>
        </p:blipFill>
        <p:spPr bwMode="auto">
          <a:xfrm>
            <a:off x="6456040" y="2743200"/>
            <a:ext cx="5048437" cy="37829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2717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7464152" y="4077072"/>
            <a:ext cx="72008" cy="2880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56040" y="404664"/>
            <a:ext cx="3888432" cy="280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56040" y="3717032"/>
            <a:ext cx="3888432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Рисунок 6" descr="C:\Users\athlon\Desktop\для презентации\2023-11-05-21-34-1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3" t="66718" r="50000" b="4161"/>
          <a:stretch/>
        </p:blipFill>
        <p:spPr bwMode="auto">
          <a:xfrm>
            <a:off x="560474" y="25247"/>
            <a:ext cx="4503894" cy="3462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athlon\Desktop\для презентации\2023-11-05-21-34-1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8577" r="25872" b="32346"/>
          <a:stretch/>
        </p:blipFill>
        <p:spPr bwMode="auto">
          <a:xfrm>
            <a:off x="6822830" y="129811"/>
            <a:ext cx="4535724" cy="3358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1057" y="3487829"/>
            <a:ext cx="5029199" cy="328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564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7464152" y="4077072"/>
            <a:ext cx="72008" cy="2880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56040" y="404664"/>
            <a:ext cx="3888432" cy="280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56040" y="3717032"/>
            <a:ext cx="3888432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9" name="Рисунок 8" descr="C:\Users\athlon\Desktop\для презентации\2023-11-05-21-34-1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6615" r="25872" b="4307"/>
          <a:stretch/>
        </p:blipFill>
        <p:spPr bwMode="auto">
          <a:xfrm>
            <a:off x="570492" y="404664"/>
            <a:ext cx="4877436" cy="36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athlon\Desktop\для презентации\2023-11-05-21-34-1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49" t="66616" r="2524" b="13589"/>
          <a:stretch/>
        </p:blipFill>
        <p:spPr bwMode="auto">
          <a:xfrm>
            <a:off x="6238750" y="2583713"/>
            <a:ext cx="5391399" cy="244548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6238750" y="5029200"/>
            <a:ext cx="5391399" cy="106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еды скажи «Спасибо»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56040" y="5229200"/>
            <a:ext cx="5031110" cy="657250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595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7464152" y="4077072"/>
            <a:ext cx="72008" cy="2880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56040" y="404664"/>
            <a:ext cx="3888432" cy="280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56040" y="3717032"/>
            <a:ext cx="3888432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3" t="2750" b="39500"/>
          <a:stretch/>
        </p:blipFill>
        <p:spPr>
          <a:xfrm>
            <a:off x="208421" y="0"/>
            <a:ext cx="5038358" cy="68033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2637" t="3460" b="17722"/>
          <a:stretch/>
        </p:blipFill>
        <p:spPr>
          <a:xfrm>
            <a:off x="6248400" y="1905000"/>
            <a:ext cx="4963290" cy="3338148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3411416" y="6504425"/>
            <a:ext cx="545124" cy="228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193574" y="1600200"/>
            <a:ext cx="1036026" cy="1582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13997" y="1619942"/>
            <a:ext cx="914400" cy="1888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411416" y="6504425"/>
            <a:ext cx="685799" cy="2988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45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7464152" y="4077072"/>
            <a:ext cx="72008" cy="2880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56040" y="404664"/>
            <a:ext cx="3888432" cy="280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56040" y="3717032"/>
            <a:ext cx="3888432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Picture 11" descr="000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750" y="1412875"/>
            <a:ext cx="4735635" cy="5232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0006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36466" y="1412874"/>
            <a:ext cx="5211596" cy="5232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750" y="281354"/>
            <a:ext cx="10837496" cy="756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какой картинке культурные зверята?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27</Words>
  <Application>Microsoft Office PowerPoint</Application>
  <PresentationFormat>Широкоэкранный</PresentationFormat>
  <Paragraphs>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Monotype Corsiva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athlon</dc:creator>
  <cp:lastModifiedBy>athlon</cp:lastModifiedBy>
  <cp:revision>8</cp:revision>
  <dcterms:created xsi:type="dcterms:W3CDTF">2023-11-07T09:24:59Z</dcterms:created>
  <dcterms:modified xsi:type="dcterms:W3CDTF">2023-11-07T10:38:11Z</dcterms:modified>
</cp:coreProperties>
</file>