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714" y="11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95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0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07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6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18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5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7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2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316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49A17-220F-4156-92F6-725EBAC13B38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F86DF-DEF9-42DA-9306-3EF030AE5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0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198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«Наши </a:t>
            </a:r>
            <a:r>
              <a:rPr lang="ru-RU" b="1" dirty="0"/>
              <a:t>трудные дети.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Первые </a:t>
            </a:r>
            <a:r>
              <a:rPr lang="ru-RU" b="1" dirty="0"/>
              <a:t>проблемы подросткового возраста».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давленные подростки, грустный студент, несчастный подчеркнутый подросток  грустный мальчик и плачущая девочка, школьный стресс, изолированный плоский  | Премиум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28415"/>
            <a:ext cx="6693116" cy="462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41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2788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Поддержка</a:t>
            </a:r>
          </a:p>
          <a:p>
            <a:pPr marL="0" indent="0">
              <a:buNone/>
            </a:pPr>
            <a:r>
              <a:rPr lang="ru-RU" sz="4800" b="1" dirty="0" smtClean="0"/>
              <a:t>Внимание</a:t>
            </a:r>
          </a:p>
          <a:p>
            <a:pPr marL="0" indent="0">
              <a:buNone/>
            </a:pPr>
            <a:r>
              <a:rPr lang="ru-RU" sz="4800" b="1" dirty="0"/>
              <a:t>З</a:t>
            </a:r>
            <a:r>
              <a:rPr lang="ru-RU" sz="4800" b="1" dirty="0" smtClean="0"/>
              <a:t>абота</a:t>
            </a:r>
            <a:endParaRPr lang="ru-RU" sz="4800" b="1" dirty="0"/>
          </a:p>
        </p:txBody>
      </p:sp>
      <p:pic>
        <p:nvPicPr>
          <p:cNvPr id="4" name="Picture 2" descr="Ко дню семьи. Когда поддержка родных приобретает особое значение - 53  Нов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724" y="2842929"/>
            <a:ext cx="6148276" cy="401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4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Стресс, тревога и тревожность. — Ozon Клу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376264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Беспокойство – Бесплатные иконки: пользовате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969" y="-59310"/>
            <a:ext cx="3416301" cy="341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айт Горловской и Славянской епарх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1428"/>
            <a:ext cx="4560441" cy="304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23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Что такое семейные традиции. Семейные праздн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248472" cy="282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День семьи, любви и верности в кино - Workingma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222" y="3319463"/>
            <a:ext cx="5048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487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Памятка для родителей по теме «Первые проблемы подросткового</a:t>
            </a:r>
            <a:br>
              <a:rPr lang="ru-RU" dirty="0"/>
            </a:br>
            <a:r>
              <a:rPr lang="ru-RU" dirty="0"/>
              <a:t>возраста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Говорите со своим ребенком, доверяйте ему.</a:t>
            </a:r>
          </a:p>
          <a:p>
            <a:pPr marL="0" indent="0">
              <a:buNone/>
            </a:pPr>
            <a:r>
              <a:rPr lang="ru-RU" dirty="0"/>
              <a:t>2. Рассказывайте о своих переживаниях.</a:t>
            </a:r>
          </a:p>
          <a:p>
            <a:pPr marL="0" indent="0">
              <a:buNone/>
            </a:pPr>
            <a:r>
              <a:rPr lang="ru-RU" dirty="0"/>
              <a:t>4. Будьте открыты для общения с ребенком.</a:t>
            </a:r>
          </a:p>
          <a:p>
            <a:pPr marL="0" indent="0">
              <a:buNone/>
            </a:pPr>
            <a:r>
              <a:rPr lang="ru-RU" dirty="0"/>
              <a:t>5. Будьте особенно внимательны и наблюдательны, обращайте</a:t>
            </a:r>
          </a:p>
          <a:p>
            <a:pPr marL="0" indent="0">
              <a:buNone/>
            </a:pPr>
            <a:r>
              <a:rPr lang="ru-RU" dirty="0"/>
              <a:t>внимание на любые изменения в поведении своего ребенка.</a:t>
            </a:r>
          </a:p>
          <a:p>
            <a:pPr marL="0" indent="0">
              <a:buNone/>
            </a:pPr>
            <a:r>
              <a:rPr lang="ru-RU" dirty="0"/>
              <a:t>6. Верьте своему ребенку.</a:t>
            </a:r>
          </a:p>
          <a:p>
            <a:pPr marL="0" indent="0">
              <a:buNone/>
            </a:pPr>
            <a:r>
              <a:rPr lang="ru-RU" dirty="0"/>
              <a:t>7. Говорите, что вы его любите.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Файл:Сердечко.png — RnR Wi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27813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241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50"/>
          <a:stretch/>
        </p:blipFill>
        <p:spPr bwMode="auto">
          <a:xfrm>
            <a:off x="356689" y="-61591"/>
            <a:ext cx="8158661" cy="694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5012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76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«Наши трудные дети.  Первые проблемы подросткового возраста».</vt:lpstr>
      <vt:lpstr>Презентация PowerPoint</vt:lpstr>
      <vt:lpstr>Презентация PowerPoint</vt:lpstr>
      <vt:lpstr>Презентация PowerPoint</vt:lpstr>
      <vt:lpstr>Памятка для родителей по теме «Первые проблемы подросткового возраста»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Василий Андреев</cp:lastModifiedBy>
  <cp:revision>8</cp:revision>
  <dcterms:created xsi:type="dcterms:W3CDTF">2021-09-17T19:03:27Z</dcterms:created>
  <dcterms:modified xsi:type="dcterms:W3CDTF">2023-11-12T09:48:05Z</dcterms:modified>
</cp:coreProperties>
</file>