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9" r:id="rId4"/>
    <p:sldId id="260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CC3DF"/>
    <a:srgbClr val="D8D8CA"/>
    <a:srgbClr val="C1E0D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3" d="100"/>
          <a:sy n="83" d="100"/>
        </p:scale>
        <p:origin x="1450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A3934-A537-45EB-8787-715FF80D435A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471A3F-C462-4E4B-B6DE-EBE2CA78B9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43929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A3934-A537-45EB-8787-715FF80D435A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471A3F-C462-4E4B-B6DE-EBE2CA78B9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82305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A3934-A537-45EB-8787-715FF80D435A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471A3F-C462-4E4B-B6DE-EBE2CA78B9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41702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A3934-A537-45EB-8787-715FF80D435A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471A3F-C462-4E4B-B6DE-EBE2CA78B9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34733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A3934-A537-45EB-8787-715FF80D435A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471A3F-C462-4E4B-B6DE-EBE2CA78B9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95432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A3934-A537-45EB-8787-715FF80D435A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471A3F-C462-4E4B-B6DE-EBE2CA78B9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1012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A3934-A537-45EB-8787-715FF80D435A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471A3F-C462-4E4B-B6DE-EBE2CA78B9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12620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A3934-A537-45EB-8787-715FF80D435A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471A3F-C462-4E4B-B6DE-EBE2CA78B9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09082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A3934-A537-45EB-8787-715FF80D435A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471A3F-C462-4E4B-B6DE-EBE2CA78B9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1499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A3934-A537-45EB-8787-715FF80D435A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471A3F-C462-4E4B-B6DE-EBE2CA78B9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13265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A3934-A537-45EB-8787-715FF80D435A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471A3F-C462-4E4B-B6DE-EBE2CA78B9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16085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FA3934-A537-45EB-8787-715FF80D435A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471A3F-C462-4E4B-B6DE-EBE2CA78B9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41967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microsoft.com/office/2007/relationships/hdphoto" Target="../media/hdphoto3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microsoft.com/office/2007/relationships/hdphoto" Target="../media/hdphoto2.wdp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20803" y="2883253"/>
            <a:ext cx="798021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>
                <a:ln w="22225">
                  <a:solidFill>
                    <a:schemeClr val="tx1"/>
                  </a:solidFill>
                  <a:prstDash val="solid"/>
                </a:ln>
                <a:solidFill>
                  <a:srgbClr val="C1E0D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Есть терпенье, будет и уменье.</a:t>
            </a:r>
          </a:p>
        </p:txBody>
      </p:sp>
    </p:spTree>
    <p:extLst>
      <p:ext uri="{BB962C8B-B14F-4D97-AF65-F5344CB8AC3E}">
        <p14:creationId xmlns:p14="http://schemas.microsoft.com/office/powerpoint/2010/main" val="21285326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CC3DF">
            <a:alpha val="44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5397" y="398971"/>
            <a:ext cx="7871791" cy="923330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5400" b="1" dirty="0">
                <a:ln w="22225">
                  <a:solidFill>
                    <a:schemeClr val="tx1"/>
                  </a:solidFill>
                  <a:prstDash val="solid"/>
                </a:ln>
                <a:solidFill>
                  <a:srgbClr val="C1E0D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«По щучьему веленью.»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5397" y="1842023"/>
            <a:ext cx="7871791" cy="42238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4907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CC3DF">
            <a:alpha val="44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37891" y="1475434"/>
            <a:ext cx="8619782" cy="646331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ru-RU" sz="3600" b="1" dirty="0">
                <a:ln w="22225">
                  <a:solidFill>
                    <a:schemeClr val="tx1"/>
                  </a:solidFill>
                  <a:prstDash val="solid"/>
                </a:ln>
                <a:solidFill>
                  <a:srgbClr val="C1E0D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Тема: </a:t>
            </a:r>
            <a:r>
              <a:rPr lang="ru-RU" sz="36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Русская народная сказка. Буква Ее.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37891" y="2771116"/>
            <a:ext cx="8619782" cy="138499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800" b="1" dirty="0">
                <a:ln w="22225">
                  <a:solidFill>
                    <a:schemeClr val="tx1"/>
                  </a:solidFill>
                  <a:prstDash val="solid"/>
                </a:ln>
                <a:solidFill>
                  <a:srgbClr val="C1E0D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Цель: </a:t>
            </a:r>
            <a:r>
              <a:rPr lang="ru-RU" sz="28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правильно произносить звук [</a:t>
            </a:r>
            <a:r>
              <a:rPr lang="ru-RU" sz="2800" dirty="0" err="1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й'э</a:t>
            </a:r>
            <a:r>
              <a:rPr lang="ru-RU" sz="28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], узнаем, какой буквой он обозначается, как правильно пишется, будем учиться читать слоги с этой и другими буквами.</a:t>
            </a:r>
          </a:p>
        </p:txBody>
      </p:sp>
    </p:spTree>
    <p:extLst>
      <p:ext uri="{BB962C8B-B14F-4D97-AF65-F5344CB8AC3E}">
        <p14:creationId xmlns:p14="http://schemas.microsoft.com/office/powerpoint/2010/main" val="4927109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CC3DF">
            <a:alpha val="44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8889" b="84352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b="10897"/>
          <a:stretch/>
        </p:blipFill>
        <p:spPr>
          <a:xfrm>
            <a:off x="-393702" y="1339808"/>
            <a:ext cx="3598719" cy="3463102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4" cstate="email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3158" b="96140" l="467" r="99065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927927" y="1720055"/>
            <a:ext cx="2733964" cy="3637035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5572" b="94428" l="9402" r="89744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6173066" y="1554885"/>
            <a:ext cx="2370570" cy="34545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4736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26</TotalTime>
  <Words>50</Words>
  <Application>Microsoft Office PowerPoint</Application>
  <PresentationFormat>Экран (4:3)</PresentationFormat>
  <Paragraphs>4</Paragraphs>
  <Slides>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Lenovo</dc:creator>
  <cp:lastModifiedBy>Lenovo</cp:lastModifiedBy>
  <cp:revision>6</cp:revision>
  <dcterms:created xsi:type="dcterms:W3CDTF">2023-10-11T21:00:31Z</dcterms:created>
  <dcterms:modified xsi:type="dcterms:W3CDTF">2023-11-13T10:08:04Z</dcterms:modified>
</cp:coreProperties>
</file>