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273" autoAdjust="0"/>
  </p:normalViewPr>
  <p:slideViewPr>
    <p:cSldViewPr snapToGrid="0">
      <p:cViewPr varScale="1">
        <p:scale>
          <a:sx n="61" d="100"/>
          <a:sy n="61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76AE-833C-4D8D-A905-DCA66190720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72DA-7641-4A01-89E7-2C3AE6587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97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76AE-833C-4D8D-A905-DCA66190720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72DA-7641-4A01-89E7-2C3AE6587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422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76AE-833C-4D8D-A905-DCA66190720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72DA-7641-4A01-89E7-2C3AE6587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06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76AE-833C-4D8D-A905-DCA66190720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72DA-7641-4A01-89E7-2C3AE6587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073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76AE-833C-4D8D-A905-DCA66190720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72DA-7641-4A01-89E7-2C3AE6587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22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76AE-833C-4D8D-A905-DCA66190720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72DA-7641-4A01-89E7-2C3AE6587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851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76AE-833C-4D8D-A905-DCA66190720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72DA-7641-4A01-89E7-2C3AE6587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858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76AE-833C-4D8D-A905-DCA66190720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72DA-7641-4A01-89E7-2C3AE6587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41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76AE-833C-4D8D-A905-DCA66190720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72DA-7641-4A01-89E7-2C3AE6587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635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76AE-833C-4D8D-A905-DCA66190720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72DA-7641-4A01-89E7-2C3AE6587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139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76AE-833C-4D8D-A905-DCA66190720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B72DA-7641-4A01-89E7-2C3AE6587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083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076AE-833C-4D8D-A905-DCA66190720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B72DA-7641-4A01-89E7-2C3AE65878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76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6964" y="379400"/>
            <a:ext cx="83118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Альбом жизнь в «старину»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1028" name="Picture 4" descr="https://image.jimcdn.com/app/cms/image/transf/none/path/s2960d37dc1410720/image/i092528b1846b3b13/version/1446374154/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228" y="1302730"/>
            <a:ext cx="10452538" cy="508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370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moikulin.ru/wp-content/uploads/2023/05/russkie-obryadovie-prazdniki-eimweddt-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55" y="161925"/>
            <a:ext cx="11097490" cy="6534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8438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cyrillitsa.ru/wp-content/uploads/2022/08/tCR0YRWB7K8-3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91" y="526473"/>
            <a:ext cx="11069782" cy="5915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249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r1.mt.ru/r17/photo775A/20544808775-0/jpg/wnd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73" y="443345"/>
            <a:ext cx="11125200" cy="60405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8006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narisyu.cdnbro.com/posts/1977985-illiustratsii-predmetov-krestianskogo-byta-1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18" y="609600"/>
            <a:ext cx="10958946" cy="5567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7556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avatars.mds.yandex.net/i?id=3bb942c37d7eadc9a87c5eefba27196a_l-5500087-images-thumbs&amp;n=1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64" y="360218"/>
            <a:ext cx="10986654" cy="5736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72626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</Words>
  <Application>Microsoft Office PowerPoint</Application>
  <PresentationFormat>Широкоэкранный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Детский сад №139</dc:creator>
  <cp:lastModifiedBy>Детский сад №139</cp:lastModifiedBy>
  <cp:revision>2</cp:revision>
  <dcterms:created xsi:type="dcterms:W3CDTF">2023-11-13T00:34:08Z</dcterms:created>
  <dcterms:modified xsi:type="dcterms:W3CDTF">2023-11-13T00:49:43Z</dcterms:modified>
</cp:coreProperties>
</file>