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9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63" r:id="rId17"/>
    <p:sldId id="264" r:id="rId18"/>
    <p:sldId id="265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4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30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1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8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29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71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05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66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2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39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45D57-9572-452A-9073-36A4B2295AE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DC11E-CC66-4712-A683-1E26FFD29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02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0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slide" Target="slide3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slide" Target="slide3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slide" Target="slide3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17.xml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" Type="http://schemas.openxmlformats.org/officeDocument/2006/relationships/image" Target="../media/image2.png"/><Relationship Id="rId21" Type="http://schemas.openxmlformats.org/officeDocument/2006/relationships/slide" Target="slide5.xml"/><Relationship Id="rId7" Type="http://schemas.openxmlformats.org/officeDocument/2006/relationships/slide" Target="slide10.xml"/><Relationship Id="rId12" Type="http://schemas.openxmlformats.org/officeDocument/2006/relationships/image" Target="../media/image6.png"/><Relationship Id="rId17" Type="http://schemas.openxmlformats.org/officeDocument/2006/relationships/slide" Target="slide11.xml"/><Relationship Id="rId25" Type="http://schemas.openxmlformats.org/officeDocument/2006/relationships/slide" Target="slide15.xml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slide" Target="slide4.xml"/><Relationship Id="rId24" Type="http://schemas.openxmlformats.org/officeDocument/2006/relationships/image" Target="../media/image12.png"/><Relationship Id="rId32" Type="http://schemas.openxmlformats.org/officeDocument/2006/relationships/image" Target="../media/image16.png"/><Relationship Id="rId5" Type="http://schemas.openxmlformats.org/officeDocument/2006/relationships/slide" Target="slide13.xml"/><Relationship Id="rId15" Type="http://schemas.openxmlformats.org/officeDocument/2006/relationships/slide" Target="slide14.xml"/><Relationship Id="rId23" Type="http://schemas.openxmlformats.org/officeDocument/2006/relationships/slide" Target="slide18.xml"/><Relationship Id="rId28" Type="http://schemas.openxmlformats.org/officeDocument/2006/relationships/image" Target="../media/image14.png"/><Relationship Id="rId10" Type="http://schemas.openxmlformats.org/officeDocument/2006/relationships/image" Target="../media/image5.png"/><Relationship Id="rId19" Type="http://schemas.openxmlformats.org/officeDocument/2006/relationships/slide" Target="slide8.xml"/><Relationship Id="rId31" Type="http://schemas.openxmlformats.org/officeDocument/2006/relationships/slide" Target="slide6.xml"/><Relationship Id="rId4" Type="http://schemas.openxmlformats.org/officeDocument/2006/relationships/slide" Target="slide16.xml"/><Relationship Id="rId9" Type="http://schemas.openxmlformats.org/officeDocument/2006/relationships/slide" Target="slide7.xml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slide" Target="slide12.xml"/><Relationship Id="rId30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Интерактивная игра по теме: 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«Живая и неживая природа».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рок окружающего мира, 2 класс, УМК «Школа России»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dirty="0"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pPr algn="r"/>
            <a:r>
              <a:rPr lang="ru-RU" sz="2400" dirty="0">
                <a:latin typeface="Arial" pitchFamily="34" charset="0"/>
                <a:cs typeface="Arial" pitchFamily="34" charset="0"/>
              </a:rPr>
              <a:t>студентка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курса группы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43Н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400" dirty="0" err="1">
                <a:latin typeface="Arial" pitchFamily="34" charset="0"/>
                <a:cs typeface="Arial" pitchFamily="34" charset="0"/>
              </a:rPr>
              <a:t>Куралесина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Виктория</a:t>
            </a:r>
          </a:p>
        </p:txBody>
      </p:sp>
    </p:spTree>
    <p:extLst>
      <p:ext uri="{BB962C8B-B14F-4D97-AF65-F5344CB8AC3E}">
        <p14:creationId xmlns:p14="http://schemas.microsoft.com/office/powerpoint/2010/main" val="42246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 ряд                                                </a:t>
            </a:r>
            <a:r>
              <a:rPr lang="ru-RU" sz="3200" b="1" dirty="0" smtClean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7" y="836712"/>
            <a:ext cx="2066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Что лишнее?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72816"/>
            <a:ext cx="2232248" cy="2313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581128"/>
            <a:ext cx="2203484" cy="15407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020" y="1447173"/>
            <a:ext cx="2775083" cy="21701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796002"/>
            <a:ext cx="3012475" cy="2339944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6" action="ppaction://hlinksldjump" highlightClick="1"/>
          </p:cNvPr>
          <p:cNvSpPr/>
          <p:nvPr/>
        </p:nvSpPr>
        <p:spPr>
          <a:xfrm>
            <a:off x="119038" y="6121914"/>
            <a:ext cx="648072" cy="620688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97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 ряд</a:t>
            </a:r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898155"/>
            <a:ext cx="2066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Что лишнее?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700808"/>
            <a:ext cx="2520280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182" y="4149080"/>
            <a:ext cx="2452886" cy="24528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068" y="1268760"/>
            <a:ext cx="2710238" cy="2710238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179512" y="6021288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49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ряд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27624" y="836712"/>
            <a:ext cx="20663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Что лишнее?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97063"/>
            <a:ext cx="2355416" cy="23554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645" y="1629609"/>
            <a:ext cx="2431309" cy="25194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79" y="3933056"/>
            <a:ext cx="3334420" cy="2590016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179512" y="6093296"/>
            <a:ext cx="64807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88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 ряд                                                </a:t>
            </a:r>
            <a:r>
              <a:rPr lang="ru-RU" sz="3200" b="1" dirty="0" smtClean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Определите пропущенное слово.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1129" y="191683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 - источник света и тепла для всего живого на Земле.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068960"/>
            <a:ext cx="1641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А.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Солнце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717032"/>
            <a:ext cx="1471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Б.</a:t>
            </a:r>
            <a:r>
              <a:rPr lang="ru-RU" sz="24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Земля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365104"/>
            <a:ext cx="1280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r>
              <a:rPr lang="ru-RU" sz="24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Вода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5003351"/>
            <a:ext cx="1563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Г.</a:t>
            </a:r>
            <a:r>
              <a:rPr lang="ru-RU" sz="24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Воздух</a:t>
            </a:r>
            <a:r>
              <a:rPr lang="ru-RU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717032"/>
            <a:ext cx="2879358" cy="2879358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107504" y="6021288"/>
            <a:ext cx="720080" cy="692696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4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 ряд</a:t>
            </a:r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908719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Определите пропущенное 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слово.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6440" y="1700808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Солнце, звезды, вода, камни, … - объекты неживой природы.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6440" y="2905780"/>
            <a:ext cx="1449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А.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Грибы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6440" y="3457146"/>
            <a:ext cx="2040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Б.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Животные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6440" y="3993591"/>
            <a:ext cx="1747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Человек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6440" y="4528157"/>
            <a:ext cx="1478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Г.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Воздух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352" y="3565052"/>
            <a:ext cx="3284984" cy="3284984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179512" y="6021288"/>
            <a:ext cx="720080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56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ряд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087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Определите пропущенное 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слово.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8239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Растения, грибы, животные, … - объекты живой природы.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913153"/>
            <a:ext cx="1641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А.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Солнце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459615"/>
            <a:ext cx="1471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Б.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Земля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988015"/>
            <a:ext cx="1747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Человек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513744"/>
            <a:ext cx="1478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Г.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Воздух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64088" y="3174763"/>
            <a:ext cx="3501008" cy="350100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179512" y="6063021"/>
            <a:ext cx="648072" cy="654483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 ряд                                                </a:t>
            </a:r>
            <a:r>
              <a:rPr lang="ru-RU" sz="3200" b="1" dirty="0" smtClean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087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Распределите объекты по группам.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819" y="1124744"/>
            <a:ext cx="6360152" cy="47701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74681" y="1737173"/>
            <a:ext cx="1860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Объекты живой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природы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628797"/>
            <a:ext cx="21140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Объекты неживой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природы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8183"/>
            <a:ext cx="1873624" cy="15794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2090463"/>
            <a:ext cx="1095521" cy="1532540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4247964" y="6201526"/>
            <a:ext cx="648072" cy="576064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416" y="1628798"/>
            <a:ext cx="1556792" cy="15567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366" y="5085184"/>
            <a:ext cx="1840098" cy="184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57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8.95212E-7 L 0.22431 -0.414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15" y="-207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80523E-6 L -0.46927 0.240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72" y="120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39648E-6 L 0.52361 0.0860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81" y="43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28638E-6 L -0.23073 -0.2123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45" y="-10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 ряд</a:t>
            </a:r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2238" y="1124744"/>
            <a:ext cx="6357937" cy="476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794" y="9087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Распределите объекты по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группам.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721133"/>
            <a:ext cx="19242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Объекты живой 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природы</a:t>
            </a:r>
            <a:endParaRPr lang="ru-RU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63460" y="1755365"/>
            <a:ext cx="21781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Объекты неживой 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природы</a:t>
            </a:r>
            <a:endParaRPr lang="ru-RU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495" y="1493495"/>
            <a:ext cx="2014880" cy="2014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1960" y="5517232"/>
            <a:ext cx="1898123" cy="11336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33" y="1772816"/>
            <a:ext cx="1383433" cy="13205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4343399"/>
            <a:ext cx="2611094" cy="2285792"/>
          </a:xfrm>
          <a:prstGeom prst="rect">
            <a:avLst/>
          </a:prstGeom>
        </p:spPr>
      </p:pic>
      <p:sp>
        <p:nvSpPr>
          <p:cNvPr id="12" name="Управляющая кнопка: домой 11">
            <a:hlinkClick r:id="rId7" action="ppaction://hlinksldjump" highlightClick="1"/>
          </p:cNvPr>
          <p:cNvSpPr/>
          <p:nvPr/>
        </p:nvSpPr>
        <p:spPr>
          <a:xfrm>
            <a:off x="179512" y="6237312"/>
            <a:ext cx="531051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49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26162E-7 L -0.50208 0.093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04" y="46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6657E-6 L -0.24132 -0.449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66" y="-224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8508E-6 L 0.25816 0.3129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9" y="156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2998E-6 L 0.49514 -0.1110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57" y="-55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ряд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087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Распределите объекты по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группам.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2238" y="1047750"/>
            <a:ext cx="6357937" cy="476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156606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Объекты живой </a:t>
            </a:r>
          </a:p>
          <a:p>
            <a:pPr lvl="0" algn="ctr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природы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01616" y="16136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Объекты неживой 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природы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7" y="1889230"/>
            <a:ext cx="1584176" cy="11884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216" y="3717032"/>
            <a:ext cx="2204864" cy="22048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3616" y="5157192"/>
            <a:ext cx="703381" cy="11967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32063"/>
            <a:ext cx="1599318" cy="1599318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rId7" action="ppaction://hlinksldjump" highlightClick="1"/>
          </p:cNvPr>
          <p:cNvSpPr/>
          <p:nvPr/>
        </p:nvSpPr>
        <p:spPr>
          <a:xfrm>
            <a:off x="107504" y="6165304"/>
            <a:ext cx="576064" cy="576064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7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02683E-7 L -0.56232 0.042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25" y="2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24451E-6 L 0.28351 -0.1288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-6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94772E-6 L -0.20573 -0.4543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95" y="-227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6479E-6 L 0.51893 0.2317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38" y="115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Список использованных источников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Контрольно-измерительные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материалы. Окружающий мир. 2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класс. А.А. Плешаков.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Поурочные разработки по окружающему миру 2 класс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Школа России.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Учебник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«Окружающий мир» 2 класс 1 часть Плешаков А.А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Яндекс.Картинки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66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Правила игры: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В игре принимают участие 3 команды. Каждая команда выбирает капитана и придумывает название (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вместо рядов можно вписать названия команд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).  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игре 15 вопросов.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Каждый вопрос имеет свою цену от 10 до 50 баллов. Чем выше цена вопроса, тем он сложнее.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Задача команды – набрать как можно больше баллов. После обсуждения с командой капитан оглашает цену вопроса. На обсуждение дается 15-20 секунд. Отвечает капитан. В случае правильного ответа команда получает количество баллов, равное цене вопроса. </a:t>
            </a:r>
          </a:p>
        </p:txBody>
      </p:sp>
    </p:spTree>
    <p:extLst>
      <p:ext uri="{BB962C8B-B14F-4D97-AF65-F5344CB8AC3E}">
        <p14:creationId xmlns:p14="http://schemas.microsoft.com/office/powerpoint/2010/main" val="1581759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Живая и неживая природа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218916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82" y="3009899"/>
            <a:ext cx="22129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1577" y="4869160"/>
            <a:ext cx="2213121" cy="8413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 ряд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7380312" y="1220564"/>
            <a:ext cx="864096" cy="81756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5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206880"/>
            <a:ext cx="8842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206880"/>
            <a:ext cx="890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882" y="1196752"/>
            <a:ext cx="890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96752"/>
            <a:ext cx="8842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3009897"/>
            <a:ext cx="8842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841" y="3017764"/>
            <a:ext cx="890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1" y="3009899"/>
            <a:ext cx="890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881" y="3009899"/>
            <a:ext cx="890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09898"/>
            <a:ext cx="890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>
            <a:hlinkClick r:id="rId23" action="ppaction://hlinksldjump"/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877996"/>
            <a:ext cx="8842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>
            <a:hlinkClick r:id="rId25" action="ppaction://hlinksldjump"/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3841" y="4888872"/>
            <a:ext cx="8842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>
            <a:hlinkClick r:id="rId27" action="ppaction://hlinksldjump"/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3246" y="4869160"/>
            <a:ext cx="8842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>
            <a:hlinkClick r:id="rId29" action="ppaction://hlinksldjump"/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880" y="4863769"/>
            <a:ext cx="89058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>
            <a:hlinkClick r:id="rId31" action="ppaction://hlinksldjump"/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39" y="4869160"/>
            <a:ext cx="884237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85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 ряд                                               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5748" y="156608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От него снежинки тают,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Птички звонко напевают,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От него мурлычут кошки,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Просыхают все дорожки,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Загляни в моё оконце,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Замечательное...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8398" y="3933056"/>
            <a:ext cx="12790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солнце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284984"/>
            <a:ext cx="2996952" cy="2996952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179512" y="6237312"/>
            <a:ext cx="576064" cy="504056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87910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Отгадайте загадку.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61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ряд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10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12776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Направо – вода, и налево – вода.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Плывут здесь суда и туда, и сюда,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Но если захочешь напиться, дружок,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Соленым окажется каждый глоток.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40485" y="3429000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Море 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252" y="3212976"/>
            <a:ext cx="3251234" cy="3251234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179512" y="6078728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87910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Отгадайте загадку.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10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ряд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10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5526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Красивый, крепкий и могучий,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Твердый, прочный, не сыпучий.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Известен людям он давно.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Узнаем мы его легко.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6747" y="3453428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Камень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3537959"/>
            <a:ext cx="3186554" cy="3016666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251520" y="6091772"/>
            <a:ext cx="576064" cy="576064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87910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Отгадайте загадку.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153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 ряд                                                </a:t>
            </a:r>
            <a:r>
              <a:rPr lang="ru-RU" sz="3200" b="1" dirty="0" smtClean="0">
                <a:solidFill>
                  <a:srgbClr val="9BBB5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80002"/>
            <a:ext cx="5310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Эти крепкие ребята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Нас в лесу дождутся пусть -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Сыроежки и опята,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Подберёзовик и груздь!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619948"/>
            <a:ext cx="1279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Грибы 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356992"/>
            <a:ext cx="3494714" cy="3167904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143508" y="6093296"/>
            <a:ext cx="648072" cy="620688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87910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Отгадайте загадку.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82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 ряд</a:t>
            </a:r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4F81B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00808"/>
            <a:ext cx="5094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Пьет она нектар цветов,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А красива — нету слов,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Крыльев праздничный наряд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Восхищает всех подряд.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1" y="3515816"/>
            <a:ext cx="15324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Бабочка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4217">
            <a:off x="5498783" y="4141134"/>
            <a:ext cx="2907418" cy="2245981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233070" y="5949280"/>
            <a:ext cx="720080" cy="6926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87910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Отгадайте загадку.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63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ряд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349" y="1735385"/>
            <a:ext cx="5238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Они природы чудный дар,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Источник тонкой красоты.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Они растут на радость нам,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 дарят аромат — ...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6902" y="3320920"/>
            <a:ext cx="127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цветы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5882" y="3613308"/>
            <a:ext cx="3708260" cy="2806675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179512" y="6093296"/>
            <a:ext cx="648072" cy="648072"/>
          </a:xfrm>
          <a:prstGeom prst="actionButtonHom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87910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Отгадайте загадку.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80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429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Интерактивная игра по теме:  «Живая и неживая природа». Урок окружающего мира, 2 класс, УМК «Школа России»</vt:lpstr>
      <vt:lpstr>Правила игры:</vt:lpstr>
      <vt:lpstr>Живая и неживая природа</vt:lpstr>
      <vt:lpstr>1 ряд                                                10</vt:lpstr>
      <vt:lpstr>2 ряд                                                10</vt:lpstr>
      <vt:lpstr>3 ряд                                                10</vt:lpstr>
      <vt:lpstr>1 ряд                                                20</vt:lpstr>
      <vt:lpstr>2 ряд                                                20</vt:lpstr>
      <vt:lpstr>3 ряд                                                20</vt:lpstr>
      <vt:lpstr>1 ряд                                                30</vt:lpstr>
      <vt:lpstr>2 ряд                                                30</vt:lpstr>
      <vt:lpstr>3 ряд                                                30</vt:lpstr>
      <vt:lpstr>1 ряд                                                40</vt:lpstr>
      <vt:lpstr>2 ряд                                                40</vt:lpstr>
      <vt:lpstr>3 ряд                                                40</vt:lpstr>
      <vt:lpstr>1 ряд                                                50</vt:lpstr>
      <vt:lpstr>2 ряд                                                50</vt:lpstr>
      <vt:lpstr>3 ряд                                                50</vt:lpstr>
      <vt:lpstr>Список использованных источников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нас.  Живая и неживая природа</dc:title>
  <dc:creator>Марина</dc:creator>
  <cp:lastModifiedBy>Марина</cp:lastModifiedBy>
  <cp:revision>31</cp:revision>
  <dcterms:created xsi:type="dcterms:W3CDTF">2023-10-10T17:42:35Z</dcterms:created>
  <dcterms:modified xsi:type="dcterms:W3CDTF">2023-11-13T15:03:35Z</dcterms:modified>
</cp:coreProperties>
</file>