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259" r:id="rId3"/>
    <p:sldId id="261" r:id="rId4"/>
    <p:sldId id="262" r:id="rId5"/>
    <p:sldId id="264" r:id="rId6"/>
    <p:sldId id="266" r:id="rId7"/>
    <p:sldId id="263" r:id="rId8"/>
    <p:sldId id="271" r:id="rId9"/>
    <p:sldId id="272" r:id="rId10"/>
    <p:sldId id="273" r:id="rId11"/>
    <p:sldId id="274" r:id="rId12"/>
    <p:sldId id="275" r:id="rId13"/>
    <p:sldId id="269" r:id="rId14"/>
    <p:sldId id="279" r:id="rId15"/>
    <p:sldId id="282" r:id="rId16"/>
    <p:sldId id="278" r:id="rId17"/>
    <p:sldId id="284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86356" autoAdjust="0"/>
  </p:normalViewPr>
  <p:slideViewPr>
    <p:cSldViewPr>
      <p:cViewPr varScale="1">
        <p:scale>
          <a:sx n="60" d="100"/>
          <a:sy n="60" d="100"/>
        </p:scale>
        <p:origin x="-142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82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7E5CD-EFA4-4FB0-B661-690996C12740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7DEA2-4679-40CB-960B-AB11FC490C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583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7DEA2-4679-40CB-960B-AB11FC490CD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408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F15EB9B-26F4-40A1-952E-C92ED2F97A75}" type="slidenum">
              <a:rPr lang="ru-RU" smtClean="0">
                <a:cs typeface="Arial" pitchFamily="34" charset="0"/>
              </a:rPr>
              <a:pPr/>
              <a:t>9</a:t>
            </a:fld>
            <a:endParaRPr lang="ru-RU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82BEB0F-C9B9-409F-84F3-720ECF3D97AB}" type="slidenum">
              <a:rPr lang="ru-RU" smtClean="0">
                <a:cs typeface="Arial" pitchFamily="34" charset="0"/>
              </a:rPr>
              <a:pPr/>
              <a:t>17</a:t>
            </a:fld>
            <a:endParaRPr lang="ru-RU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>
                <a:solidFill>
                  <a:srgbClr val="454545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B22258-CBC7-4383-9678-525648C8E0F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D2B53-6A78-4D1D-B2AA-1301CCA4F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B22258-CBC7-4383-9678-525648C8E0F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D2B53-6A78-4D1D-B2AA-1301CCA4F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B22258-CBC7-4383-9678-525648C8E0F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D2B53-6A78-4D1D-B2AA-1301CCA4F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B22258-CBC7-4383-9678-525648C8E0F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D2B53-6A78-4D1D-B2AA-1301CCA4F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B22258-CBC7-4383-9678-525648C8E0F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D2B53-6A78-4D1D-B2AA-1301CCA4F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14414" y="1600200"/>
            <a:ext cx="328138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B22258-CBC7-4383-9678-525648C8E0F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D2B53-6A78-4D1D-B2AA-1301CCA4F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57290" y="1535113"/>
            <a:ext cx="31400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357290" y="2174875"/>
            <a:ext cx="314009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B22258-CBC7-4383-9678-525648C8E0F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D2B53-6A78-4D1D-B2AA-1301CCA4F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B22258-CBC7-4383-9678-525648C8E0F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D2B53-6A78-4D1D-B2AA-1301CCA4F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B22258-CBC7-4383-9678-525648C8E0F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D2B53-6A78-4D1D-B2AA-1301CCA4F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000240"/>
            <a:ext cx="236537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1538" y="3214686"/>
            <a:ext cx="2393975" cy="291147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B22258-CBC7-4383-9678-525648C8E0F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D2B53-6A78-4D1D-B2AA-1301CCA4F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B22258-CBC7-4383-9678-525648C8E0F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D2B53-6A78-4D1D-B2AA-1301CCA4F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90098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85000"/>
                  </a:schemeClr>
                </a:solidFill>
                <a:cs typeface="Arial" charset="0"/>
              </a:defRPr>
            </a:lvl1pPr>
          </a:lstStyle>
          <a:p>
            <a:fld id="{1BB22258-CBC7-4383-9678-525648C8E0F9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85000"/>
                  </a:schemeClr>
                </a:solidFill>
                <a:cs typeface="Arial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85000"/>
                  </a:schemeClr>
                </a:solidFill>
                <a:cs typeface="Arial" charset="0"/>
              </a:defRPr>
            </a:lvl1pPr>
          </a:lstStyle>
          <a:p>
            <a:fld id="{553D2B53-6A78-4D1D-B2AA-1301CCA4F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6000" b="1" kern="12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&#1058;&#1072;&#1073;&#1083;&#1080;&#1094;&#1072;%20&#1095;&#1077;&#1088;&#1085;&#1086;&#1074;&#1080;&#1082;&#1072;.ppt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&#1058;&#1072;&#1073;&#1083;&#1080;&#1094;&#1072;%20&#1095;&#1077;&#1088;&#1085;&#1086;&#1074;&#1080;&#1082;&#1072;.ppt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iki/%D0%A4%D0%B0%D0%B9%D0%BB:Iwan_Nikolajewitsch_Kramskoj_004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upload.wikimedia.org/wikipedia/commons/e/e5/Iwan_Iwanowitsch_Schischkin_002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836613"/>
            <a:ext cx="8229600" cy="18716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/>
              <a:t>Сочинение по картине</a:t>
            </a:r>
            <a:br>
              <a:rPr lang="ru-RU" sz="4000" dirty="0"/>
            </a:br>
            <a:r>
              <a:rPr lang="ru-RU" sz="4000" dirty="0"/>
              <a:t> И.И. Шишкина </a:t>
            </a:r>
            <a:br>
              <a:rPr lang="ru-RU" sz="4000" dirty="0"/>
            </a:br>
            <a:r>
              <a:rPr lang="ru-RU" sz="4000" dirty="0"/>
              <a:t>«Корабельная роща»</a:t>
            </a:r>
          </a:p>
        </p:txBody>
      </p:sp>
      <p:pic>
        <p:nvPicPr>
          <p:cNvPr id="38916" name="Picture 4" descr="Shishkin_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2924175"/>
            <a:ext cx="3889375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Shishkin_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0825"/>
            <a:ext cx="9144000" cy="585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844675"/>
            <a:ext cx="8229600" cy="24479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Почему картина называется «Корабельная роща»?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AA2C310-147F-4C42-8385-A02C9ACAF06C}" type="datetime1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8DA333-8229-4AFC-8E1F-34A8CDF9B03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19462" name="Picture 2" descr="http://i036.radikal.ru/0905/55/001559b23e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Shishkin_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9575"/>
            <a:ext cx="9144000" cy="585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33600"/>
            <a:ext cx="8229600" cy="28797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Что изображено на картине?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57188" y="5786438"/>
            <a:ext cx="8229600" cy="4286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hlinkClick r:id="rId2" action="ppaction://hlinkpres?slideindex=1&amp;slidetitle="/>
              </a:rPr>
              <a:t>Сосны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90C0DD-369E-4A0E-BA2C-CBBEE1FE9B5B}" type="slidenum">
              <a:rPr lang="ru-RU"/>
              <a:pPr>
                <a:defRPr/>
              </a:pPr>
              <a:t>13</a:t>
            </a:fld>
            <a:endParaRPr lang="ru-RU"/>
          </a:p>
        </p:txBody>
      </p:sp>
      <p:pic>
        <p:nvPicPr>
          <p:cNvPr id="14341" name="Picture 2" descr="C:\Users\пользователь\Documents\Школа\Русский язык\Сочинение по картине Шишикна Корабельная роща\обрезка - сосн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73206" y="500063"/>
            <a:ext cx="13946064" cy="7500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684213" y="476250"/>
            <a:ext cx="4038600" cy="4114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Опушка </a:t>
            </a:r>
          </a:p>
        </p:txBody>
      </p:sp>
      <p:pic>
        <p:nvPicPr>
          <p:cNvPr id="24579" name="Picture 2" descr="C:\Users\пользователь\Documents\Школа\Русский язык\Сочинение по картине Шишикна Корабельная роща\обрезка - бере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205038"/>
            <a:ext cx="7345363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5" descr="Shishkin_16"/>
          <p:cNvPicPr>
            <a:picLocks noChangeAspect="1" noChangeArrowheads="1"/>
          </p:cNvPicPr>
          <p:nvPr/>
        </p:nvPicPr>
        <p:blipFill>
          <a:blip r:embed="rId2" cstate="print"/>
          <a:srcRect t="69283"/>
          <a:stretch>
            <a:fillRect/>
          </a:stretch>
        </p:blipFill>
        <p:spPr bwMode="auto">
          <a:xfrm>
            <a:off x="0" y="2378075"/>
            <a:ext cx="914400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Ручей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2775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357188" y="5715000"/>
            <a:ext cx="8229600" cy="6429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2" action="ppaction://hlinkpres?slideindex=1&amp;slidetitle="/>
              </a:rPr>
              <a:t>Солнце</a:t>
            </a: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3E4AB5-D572-4581-9566-61368ABE9A80}" type="slidenum">
              <a:rPr lang="ru-RU"/>
              <a:pPr>
                <a:defRPr/>
              </a:pPr>
              <a:t>16</a:t>
            </a:fld>
            <a:endParaRPr lang="ru-RU"/>
          </a:p>
        </p:txBody>
      </p:sp>
      <p:pic>
        <p:nvPicPr>
          <p:cNvPr id="23557" name="Picture 2" descr="C:\Users\пользователь\Documents\Школа\Русский язык\Сочинение по картине Шишикна Корабельная роща\Шишкин Корабельная рощ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428625"/>
            <a:ext cx="828675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4CE5845-6228-447B-8CDC-CAE585F9603E}" type="datetime1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3B4E0C-7E2F-4862-A39E-BAC23C59E506}" type="slidenum">
              <a:rPr lang="ru-RU"/>
              <a:pPr>
                <a:defRPr/>
              </a:pPr>
              <a:t>17</a:t>
            </a:fld>
            <a:endParaRPr lang="ru-RU"/>
          </a:p>
        </p:txBody>
      </p:sp>
      <p:pic>
        <p:nvPicPr>
          <p:cNvPr id="15364" name="Picture 2" descr="C:\Users\пользователь\Documents\Школа\Русский язык\Сочинение по картине Шишикна Корабельная роща\Шишкин Корабельная рощ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Shishkin_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9500"/>
            <a:ext cx="9144000" cy="585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843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/>
              <a:t>План описания картины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Величавые стройные сосны.</a:t>
            </a:r>
          </a:p>
          <a:p>
            <a:pPr marL="609600" indent="-609600">
              <a:buFontTx/>
              <a:buAutoNum type="arabicPeriod"/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Опушка соснового бора.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Прозрачный ручеек.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Ласковое летнее солнце.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Восхищение художника красотой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природы.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426px-Iwan_Nikolajewitsch_Kramskoj_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836613"/>
            <a:ext cx="4057650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3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628775"/>
            <a:ext cx="382905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/>
              <a:t>Иван Иванович Шишкин </a:t>
            </a:r>
            <a:br>
              <a:rPr lang="ru-RU" sz="4000"/>
            </a:br>
            <a:r>
              <a:rPr lang="ru-RU" sz="4000"/>
              <a:t>(1832-1898)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5661025"/>
            <a:ext cx="4114800" cy="9366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(И. Репин)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787900" y="5734050"/>
            <a:ext cx="4038600" cy="6477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(И. Крамской)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2053" grpId="0" build="p"/>
      <p:bldP spid="205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357188" y="285750"/>
            <a:ext cx="5043487" cy="10826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Биография</a:t>
            </a:r>
            <a:br>
              <a:rPr lang="ru-RU" sz="4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1832-1898</a:t>
            </a:r>
            <a:endParaRPr lang="ru-RU" sz="2800" smtClean="0">
              <a:latin typeface="Arial" charset="0"/>
            </a:endParaRPr>
          </a:p>
        </p:txBody>
      </p:sp>
      <p:sp>
        <p:nvSpPr>
          <p:cNvPr id="4099" name="Rectangle 3"/>
          <p:cNvSpPr>
            <a:spLocks noGrp="1"/>
          </p:cNvSpPr>
          <p:nvPr>
            <p:ph type="body" idx="1"/>
          </p:nvPr>
        </p:nvSpPr>
        <p:spPr>
          <a:xfrm>
            <a:off x="214313" y="1500188"/>
            <a:ext cx="5214937" cy="4811712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400" smtClean="0"/>
              <a:t>Иван Шишкин родился 13 января 1832 года в городе Елабуга Вятской губернии. Происходил из древней вятской фамилии Шишкиных, был сыном купца Ивана Васильевича Шишкина. В двенадцать лет был определён в ученики 1-ой казанской гимназии, но, дойдя в ней до 5-го класса, оставил её и поступил в Московское училище живописи, ваяния и зодчества (1852—1856). Окончив курс этого заведения, с 1857 продолжал своё образование в Петербуржской Академии Художеств (1856—1865), где числился учеником профессора С. М. Воробьёва. Не довольствуясь занятиями в стенах академии, усердно рисовал и писал этюды с натуры в окрестностях Санкт-Петербурга и на острове Валааме, благодаря чему приобретал все большее и большее знакомство с формами природы и умение точно передавать её карандашом и кистью. Уже в первый год пребывания его в академии были присуждены ему две малые серебряные медали за классный рисунок и за вид в окрестностях Санкт-Петербурга. В 1858 он получил большую серебряную медаль за вид на Валааме, в 1859 — малую золотую медаль за пейзаж из окрестностей Санкт-Петербурга и, наконец, в 1860 — большую золотую медаль за два вида местности Кукко, на Валааме.</a:t>
            </a:r>
          </a:p>
        </p:txBody>
      </p:sp>
      <p:pic>
        <p:nvPicPr>
          <p:cNvPr id="6148" name="Picture 6" descr="И. Н. Крамской. Портрет художника И. И. Шишкина. (1873, Третьяковская галерея)">
            <a:hlinkClick r:id="rId2" tooltip="И. Н. Крамской. Портрет художника И. И. Шишкина. (1873, Третьяковская галерея)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30850" y="714375"/>
            <a:ext cx="3203575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2627784" y="260648"/>
            <a:ext cx="4543425" cy="6540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Творчество</a:t>
            </a:r>
            <a:endParaRPr lang="ru-RU" dirty="0" smtClean="0">
              <a:latin typeface="Arial" charset="0"/>
            </a:endParaRPr>
          </a:p>
        </p:txBody>
      </p:sp>
      <p:sp>
        <p:nvSpPr>
          <p:cNvPr id="5123" name="Rectangle 3"/>
          <p:cNvSpPr>
            <a:spLocks noGrp="1"/>
          </p:cNvSpPr>
          <p:nvPr>
            <p:ph type="body" idx="1"/>
          </p:nvPr>
        </p:nvSpPr>
        <p:spPr>
          <a:xfrm>
            <a:off x="428624" y="1484784"/>
            <a:ext cx="5223495" cy="482453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Во всех своих произведениях Иван Иванович Шишкин является удивительным знатоком растительных форм, воспроизводящим их с тонким пониманием как общего характера, так и мельчайших отличительных черт любой породы деревьев, кустов и трав. Брался ли он за изображение соснового или елового леса, отдельные сосны и ели, точно так же, как и лес, получали у него своё истинное лицо, без всяких прикрас или преуменьшений, — тот вид и с теми частностями, которые вполне объясняются и обуславливаются почвой и климатом, где художник заставлял их расти. Изображал ли он дубы или берёзы, они принимали у него донельзя правдивые формы в листве, ветвях, стволах, кореньях и во всех подробностях. Сама местность под деревьями — камни, песок или глина, неровности почвы, поросшие папоротниками и другими лесными травами, сухие листья, хворост, валежник и прочее — получали в картинах и рисунках Шишкина вид совершенной действительности.</a:t>
            </a:r>
          </a:p>
        </p:txBody>
      </p:sp>
      <p:pic>
        <p:nvPicPr>
          <p:cNvPr id="7174" name="Picture 9" descr="Файл:Iwan Iwanowitsch Schischkin 00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348880"/>
            <a:ext cx="27114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 txBox="1">
            <a:spLocks/>
          </p:cNvSpPr>
          <p:nvPr/>
        </p:nvSpPr>
        <p:spPr bwMode="auto">
          <a:xfrm>
            <a:off x="6372200" y="4221088"/>
            <a:ext cx="20002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1400" dirty="0">
                <a:latin typeface="+mn-lt"/>
                <a:cs typeface="Arial" charset="0"/>
              </a:rPr>
              <a:t>«Дубовая роща»</a:t>
            </a:r>
          </a:p>
        </p:txBody>
      </p:sp>
      <p:sp>
        <p:nvSpPr>
          <p:cNvPr id="11" name="Rectangle 3"/>
          <p:cNvSpPr txBox="1">
            <a:spLocks/>
          </p:cNvSpPr>
          <p:nvPr/>
        </p:nvSpPr>
        <p:spPr bwMode="auto">
          <a:xfrm>
            <a:off x="4929188" y="6143625"/>
            <a:ext cx="20002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endParaRPr lang="ru-RU" sz="1400" dirty="0">
              <a:latin typeface="+mn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418px-Shishkin_na_severe_dikom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613"/>
            <a:ext cx="39814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6159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/>
              <a:t>Галерея картин художника</a:t>
            </a:r>
          </a:p>
        </p:txBody>
      </p:sp>
      <p:pic>
        <p:nvPicPr>
          <p:cNvPr id="18436" name="Picture 4" descr="120px-Polesy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825" y="981075"/>
            <a:ext cx="152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120px-Roz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3800" y="1125538"/>
            <a:ext cx="15240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539750" y="1125538"/>
            <a:ext cx="338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«На севере диком…»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5148263" y="2060575"/>
            <a:ext cx="13160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Рожь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7524750" y="1989138"/>
            <a:ext cx="14398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Полесье</a:t>
            </a:r>
          </a:p>
        </p:txBody>
      </p:sp>
      <p:pic>
        <p:nvPicPr>
          <p:cNvPr id="18442" name="Picture 10" descr="454px-Вече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163" y="2420938"/>
            <a:ext cx="2960687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" name="Text Box 11"/>
          <p:cNvSpPr txBox="1">
            <a:spLocks noChangeArrowheads="1"/>
          </p:cNvSpPr>
          <p:nvPr/>
        </p:nvSpPr>
        <p:spPr bwMode="auto">
          <a:xfrm>
            <a:off x="5508625" y="6256338"/>
            <a:ext cx="25923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227" name="Text Box 12"/>
          <p:cNvSpPr txBox="1">
            <a:spLocks noChangeArrowheads="1"/>
          </p:cNvSpPr>
          <p:nvPr/>
        </p:nvSpPr>
        <p:spPr bwMode="auto">
          <a:xfrm>
            <a:off x="5508625" y="6329363"/>
            <a:ext cx="1460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6660232" y="6309320"/>
            <a:ext cx="1728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Вечер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9" grpId="0"/>
      <p:bldP spid="18440" grpId="0"/>
      <p:bldP spid="18441" grpId="0"/>
      <p:bldP spid="184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 descr="800px-Utro_v_sosnovom_les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549275"/>
            <a:ext cx="2398713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Shishkin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260350"/>
            <a:ext cx="5183188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Shishkin_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8888" y="2924175"/>
            <a:ext cx="568960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7019925" y="6021388"/>
            <a:ext cx="316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Первый снег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7308850" y="3716338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Зима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395288" y="2420938"/>
            <a:ext cx="338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Утро в сосновом лесу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/>
      <p:bldP spid="19465" grpId="0"/>
      <p:bldP spid="194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4832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4600" b="1" u="sng" dirty="0" smtClean="0">
                <a:latin typeface="Times New Roman" pitchFamily="18" charset="0"/>
                <a:cs typeface="Times New Roman" pitchFamily="18" charset="0"/>
              </a:rPr>
              <a:t>Пейзаж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– в живописи: рисунок, картина, изображающая виды природы; в литературе: словесное описание природы.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4600" b="1" i="1" u="sng" dirty="0" smtClean="0">
                <a:latin typeface="Times New Roman" pitchFamily="18" charset="0"/>
                <a:cs typeface="Times New Roman" pitchFamily="18" charset="0"/>
              </a:rPr>
              <a:t>Пейзажист</a:t>
            </a:r>
            <a:r>
              <a:rPr lang="ru-RU" sz="46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– художник, который пишет пейзажи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8F4974-5B26-479E-B92C-12AF27DA046E}" type="slidenum">
              <a:rPr lang="ru-RU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«Корабельная роща» - история создания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395537" y="1600200"/>
            <a:ext cx="8291264" cy="4525963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dirty="0" smtClean="0"/>
              <a:t>"Корабельная роща" была написана художником в 1898 году под впечатлением природы родных мест, памятных И. Шишкину еще с детства. На рисунке к картине он сделал надпись: "</a:t>
            </a:r>
            <a:r>
              <a:rPr lang="ru-RU" dirty="0" err="1" smtClean="0"/>
              <a:t>Афанософская</a:t>
            </a:r>
            <a:r>
              <a:rPr lang="ru-RU" dirty="0" smtClean="0"/>
              <a:t> Корабельная роща близ Елабуги", этим полотном Иван Шишкин завершил свой творческий путь.</a:t>
            </a:r>
          </a:p>
          <a:p>
            <a:pPr eaLnBrk="1" hangingPunct="1">
              <a:buFont typeface="Arial" pitchFamily="34" charset="0"/>
              <a:buNone/>
            </a:pP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D01BD3-8EE3-4077-8F15-D452FD7CD19F}" type="slidenum">
              <a:rPr lang="ru-RU"/>
              <a:pPr>
                <a:defRPr/>
              </a:pPr>
              <a:t>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4CE5845-6228-447B-8CDC-CAE585F9603E}" type="datetime1">
              <a:rPr lang="ru-RU" smtClean="0"/>
              <a:pPr>
                <a:defRPr/>
              </a:pPr>
              <a:t>13.11.2023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4A2B8B-4C73-4FDC-B4EE-9DB2A2F2B93E}" type="slidenum">
              <a:rPr lang="ru-RU"/>
              <a:pPr>
                <a:defRPr/>
              </a:pPr>
              <a:t>9</a:t>
            </a:fld>
            <a:endParaRPr lang="ru-RU"/>
          </a:p>
        </p:txBody>
      </p:sp>
      <p:pic>
        <p:nvPicPr>
          <p:cNvPr id="17412" name="Picture 2" descr="C:\Users\пользователь\Documents\Школа\Русский язык\Сочинение по картине Шишикна Корабельная роща\Шишкин Корабельная рощ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30005980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эт">
      <a:majorFont>
        <a:latin typeface="ArtScript"/>
        <a:ea typeface=""/>
        <a:cs typeface=""/>
      </a:majorFont>
      <a:minorFont>
        <a:latin typeface="Cansellaris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file_20100218230941</Template>
  <TotalTime>31</TotalTime>
  <Words>326</Words>
  <Application>Microsoft Office PowerPoint</Application>
  <PresentationFormat>Экран (4:3)</PresentationFormat>
  <Paragraphs>46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TS030005980</vt:lpstr>
      <vt:lpstr>Сочинение по картине  И.И. Шишкина  «Корабельная роща»</vt:lpstr>
      <vt:lpstr>Иван Иванович Шишкин  (1832-1898)</vt:lpstr>
      <vt:lpstr>Биография 1832-1898</vt:lpstr>
      <vt:lpstr>Творчество</vt:lpstr>
      <vt:lpstr>Галерея картин художника</vt:lpstr>
      <vt:lpstr>Презентация PowerPoint</vt:lpstr>
      <vt:lpstr>Презентация PowerPoint</vt:lpstr>
      <vt:lpstr>«Корабельная роща» - история создания</vt:lpstr>
      <vt:lpstr>Презентация PowerPoint</vt:lpstr>
      <vt:lpstr>Почему картина называется «Корабельная роща»?</vt:lpstr>
      <vt:lpstr>Презентация PowerPoint</vt:lpstr>
      <vt:lpstr> Что изображено на картине?</vt:lpstr>
      <vt:lpstr>Сосны</vt:lpstr>
      <vt:lpstr>Презентация PowerPoint</vt:lpstr>
      <vt:lpstr>Ручей </vt:lpstr>
      <vt:lpstr>Солнце</vt:lpstr>
      <vt:lpstr>Презентация PowerPoint</vt:lpstr>
      <vt:lpstr>План описания картины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Сочинение по картине  И.И. Шишкина  «Корабельная роща»</dc:title>
  <dc:creator>виктор</dc:creator>
  <cp:lastModifiedBy>DNA7 X86</cp:lastModifiedBy>
  <cp:revision>8</cp:revision>
  <dcterms:created xsi:type="dcterms:W3CDTF">2013-02-03T11:24:59Z</dcterms:created>
  <dcterms:modified xsi:type="dcterms:W3CDTF">2023-11-13T06:05:07Z</dcterms:modified>
</cp:coreProperties>
</file>